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8" r:id="rId4"/>
    <p:sldId id="273" r:id="rId5"/>
    <p:sldId id="275" r:id="rId6"/>
    <p:sldId id="286" r:id="rId7"/>
    <p:sldId id="277" r:id="rId8"/>
    <p:sldId id="276" r:id="rId9"/>
    <p:sldId id="259" r:id="rId10"/>
    <p:sldId id="283" r:id="rId11"/>
    <p:sldId id="279" r:id="rId12"/>
    <p:sldId id="260" r:id="rId13"/>
    <p:sldId id="261" r:id="rId14"/>
    <p:sldId id="278" r:id="rId15"/>
    <p:sldId id="284" r:id="rId16"/>
    <p:sldId id="262" r:id="rId17"/>
    <p:sldId id="263" r:id="rId18"/>
    <p:sldId id="267" r:id="rId19"/>
    <p:sldId id="268" r:id="rId20"/>
    <p:sldId id="280" r:id="rId21"/>
    <p:sldId id="269" r:id="rId22"/>
    <p:sldId id="287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CC99"/>
    <a:srgbClr val="CCCCFF"/>
    <a:srgbClr val="003300"/>
    <a:srgbClr val="EF58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38146-110A-4006-847C-3748D9CF6EF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D9EC17-3B0F-498B-91F1-7D9E3DEF0D3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1</a:t>
          </a:r>
          <a:endParaRPr lang="en-US" sz="2000" b="1" dirty="0">
            <a:solidFill>
              <a:srgbClr val="FF0000"/>
            </a:solidFill>
          </a:endParaRPr>
        </a:p>
      </dgm:t>
    </dgm:pt>
    <dgm:pt modelId="{D9091F92-A945-41F0-B9BD-D8DA8DEDA969}" type="parTrans" cxnId="{9EDF2D61-3D93-4795-9900-54E873A67FA9}">
      <dgm:prSet/>
      <dgm:spPr/>
      <dgm:t>
        <a:bodyPr/>
        <a:lstStyle/>
        <a:p>
          <a:endParaRPr lang="en-US" sz="2000"/>
        </a:p>
      </dgm:t>
    </dgm:pt>
    <dgm:pt modelId="{FC6E3C37-E1E9-4EE2-B8CF-0DFEA3FC3835}" type="sibTrans" cxnId="{9EDF2D61-3D93-4795-9900-54E873A67FA9}">
      <dgm:prSet/>
      <dgm:spPr/>
      <dgm:t>
        <a:bodyPr/>
        <a:lstStyle/>
        <a:p>
          <a:endParaRPr lang="en-US" sz="2000"/>
        </a:p>
      </dgm:t>
    </dgm:pt>
    <dgm:pt modelId="{D9A1465F-E90F-4B66-BED0-1C974EDE7E27}">
      <dgm:prSet phldrT="[Text]" custT="1"/>
      <dgm:spPr/>
      <dgm:t>
        <a:bodyPr/>
        <a:lstStyle/>
        <a:p>
          <a:pPr algn="ctr"/>
          <a:r>
            <a:rPr lang="en-US" sz="2000" b="1" dirty="0" smtClean="0">
              <a:latin typeface="Arial Black" pitchFamily="34" charset="0"/>
            </a:rPr>
            <a:t>Investors incur losses </a:t>
          </a:r>
          <a:endParaRPr lang="en-US" sz="2000" b="1" dirty="0">
            <a:latin typeface="Arial Black" pitchFamily="34" charset="0"/>
          </a:endParaRPr>
        </a:p>
      </dgm:t>
    </dgm:pt>
    <dgm:pt modelId="{EF74BD30-76AB-47FC-90FD-3601C2E73895}" type="parTrans" cxnId="{70183E04-CD61-4AF2-95B8-C1E236E6D7DC}">
      <dgm:prSet/>
      <dgm:spPr/>
      <dgm:t>
        <a:bodyPr/>
        <a:lstStyle/>
        <a:p>
          <a:endParaRPr lang="en-US" sz="2000"/>
        </a:p>
      </dgm:t>
    </dgm:pt>
    <dgm:pt modelId="{9984424F-71BF-492E-9296-BB2A0C8E5284}" type="sibTrans" cxnId="{70183E04-CD61-4AF2-95B8-C1E236E6D7DC}">
      <dgm:prSet/>
      <dgm:spPr/>
      <dgm:t>
        <a:bodyPr/>
        <a:lstStyle/>
        <a:p>
          <a:endParaRPr lang="en-US" sz="2000"/>
        </a:p>
      </dgm:t>
    </dgm:pt>
    <dgm:pt modelId="{3B7D437A-70EE-4ED7-B28F-724462C6A797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2060"/>
              </a:solidFill>
            </a:rPr>
            <a:t>2</a:t>
          </a:r>
          <a:endParaRPr lang="en-US" sz="2000" b="1" dirty="0">
            <a:solidFill>
              <a:srgbClr val="002060"/>
            </a:solidFill>
          </a:endParaRPr>
        </a:p>
      </dgm:t>
    </dgm:pt>
    <dgm:pt modelId="{0B3E16CD-1443-4575-A869-6B083FCD5060}" type="parTrans" cxnId="{359CAAA2-A1B9-4261-87FB-2101E4B0BDC5}">
      <dgm:prSet/>
      <dgm:spPr/>
      <dgm:t>
        <a:bodyPr/>
        <a:lstStyle/>
        <a:p>
          <a:endParaRPr lang="en-US" sz="2000"/>
        </a:p>
      </dgm:t>
    </dgm:pt>
    <dgm:pt modelId="{EB4C183B-F8A6-4909-AA68-870906E98776}" type="sibTrans" cxnId="{359CAAA2-A1B9-4261-87FB-2101E4B0BDC5}">
      <dgm:prSet/>
      <dgm:spPr/>
      <dgm:t>
        <a:bodyPr/>
        <a:lstStyle/>
        <a:p>
          <a:endParaRPr lang="en-US" sz="2000"/>
        </a:p>
      </dgm:t>
    </dgm:pt>
    <dgm:pt modelId="{0F13E4F4-D793-4FC7-AFFD-F32E9B508B24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Arial Black" pitchFamily="34" charset="0"/>
            </a:rPr>
            <a:t>Get frustration</a:t>
          </a:r>
          <a:endParaRPr lang="en-US" sz="2000" dirty="0">
            <a:latin typeface="Arial Black" pitchFamily="34" charset="0"/>
          </a:endParaRPr>
        </a:p>
      </dgm:t>
    </dgm:pt>
    <dgm:pt modelId="{387BB2F8-4845-4F36-BE5F-0EC9E8695A2C}" type="parTrans" cxnId="{BED8EB99-1440-4A56-8FD3-53ED049217F0}">
      <dgm:prSet/>
      <dgm:spPr/>
      <dgm:t>
        <a:bodyPr/>
        <a:lstStyle/>
        <a:p>
          <a:endParaRPr lang="en-US" sz="2000"/>
        </a:p>
      </dgm:t>
    </dgm:pt>
    <dgm:pt modelId="{78D32FFB-58E4-4BBD-AFEA-5F8B013FCA9F}" type="sibTrans" cxnId="{BED8EB99-1440-4A56-8FD3-53ED049217F0}">
      <dgm:prSet/>
      <dgm:spPr/>
      <dgm:t>
        <a:bodyPr/>
        <a:lstStyle/>
        <a:p>
          <a:endParaRPr lang="en-US" sz="2000"/>
        </a:p>
      </dgm:t>
    </dgm:pt>
    <dgm:pt modelId="{86C74719-08AB-464A-80A0-FCCBF1E639C3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en-US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170072B1-4A8A-4297-BC6F-9BAA8F1069BB}" type="parTrans" cxnId="{80E2850F-0152-4AFE-86E1-2CD34ABD47D2}">
      <dgm:prSet/>
      <dgm:spPr/>
      <dgm:t>
        <a:bodyPr/>
        <a:lstStyle/>
        <a:p>
          <a:endParaRPr lang="en-US" sz="2000"/>
        </a:p>
      </dgm:t>
    </dgm:pt>
    <dgm:pt modelId="{352A877D-AF08-4186-86BF-843FA65E29DC}" type="sibTrans" cxnId="{80E2850F-0152-4AFE-86E1-2CD34ABD47D2}">
      <dgm:prSet/>
      <dgm:spPr/>
      <dgm:t>
        <a:bodyPr/>
        <a:lstStyle/>
        <a:p>
          <a:endParaRPr lang="en-US" sz="2000"/>
        </a:p>
      </dgm:t>
    </dgm:pt>
    <dgm:pt modelId="{53B2964F-C35D-4F1C-8797-C8B8F162D97F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Arial Black" pitchFamily="34" charset="0"/>
            </a:rPr>
            <a:t>Turn back from financial markets</a:t>
          </a:r>
          <a:endParaRPr lang="en-US" sz="2000" dirty="0">
            <a:latin typeface="Arial Black" pitchFamily="34" charset="0"/>
          </a:endParaRPr>
        </a:p>
      </dgm:t>
    </dgm:pt>
    <dgm:pt modelId="{A3527742-E61B-4D54-A8C6-CBE209BB81C0}" type="parTrans" cxnId="{ABF55ED1-5502-4088-8928-EE9825E51003}">
      <dgm:prSet/>
      <dgm:spPr/>
      <dgm:t>
        <a:bodyPr/>
        <a:lstStyle/>
        <a:p>
          <a:endParaRPr lang="en-US" sz="2000"/>
        </a:p>
      </dgm:t>
    </dgm:pt>
    <dgm:pt modelId="{435BB6F8-0405-4B70-9DE4-7BB973CDCC74}" type="sibTrans" cxnId="{ABF55ED1-5502-4088-8928-EE9825E51003}">
      <dgm:prSet/>
      <dgm:spPr/>
      <dgm:t>
        <a:bodyPr/>
        <a:lstStyle/>
        <a:p>
          <a:endParaRPr lang="en-US" sz="2000"/>
        </a:p>
      </dgm:t>
    </dgm:pt>
    <dgm:pt modelId="{28A8B155-8935-4413-A4CA-541024701BD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>
              <a:solidFill>
                <a:srgbClr val="00B050"/>
              </a:solidFill>
            </a:rPr>
            <a:t>2</a:t>
          </a:r>
          <a:endParaRPr lang="en-US" sz="2000" dirty="0">
            <a:solidFill>
              <a:srgbClr val="00B050"/>
            </a:solidFill>
          </a:endParaRPr>
        </a:p>
      </dgm:t>
    </dgm:pt>
    <dgm:pt modelId="{3DA4837A-390E-433D-A4BA-EC927040CF39}" type="parTrans" cxnId="{76E61C8A-EC9F-4DDC-BCCF-ABEDB3F2EC48}">
      <dgm:prSet/>
      <dgm:spPr/>
      <dgm:t>
        <a:bodyPr/>
        <a:lstStyle/>
        <a:p>
          <a:endParaRPr lang="en-US" sz="2000"/>
        </a:p>
      </dgm:t>
    </dgm:pt>
    <dgm:pt modelId="{A50CC3BE-EE48-4744-A84F-49BDA4B522E4}" type="sibTrans" cxnId="{76E61C8A-EC9F-4DDC-BCCF-ABEDB3F2EC48}">
      <dgm:prSet/>
      <dgm:spPr/>
      <dgm:t>
        <a:bodyPr/>
        <a:lstStyle/>
        <a:p>
          <a:endParaRPr lang="en-US" sz="2000"/>
        </a:p>
      </dgm:t>
    </dgm:pt>
    <dgm:pt modelId="{9C7D1E7B-F87B-4F24-97DF-035FD7B81B3F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dirty="0" smtClean="0">
              <a:solidFill>
                <a:srgbClr val="FFFF00"/>
              </a:solidFill>
            </a:rPr>
            <a:t>2</a:t>
          </a:r>
          <a:endParaRPr lang="en-US" sz="2000" dirty="0">
            <a:solidFill>
              <a:srgbClr val="FFFF00"/>
            </a:solidFill>
          </a:endParaRPr>
        </a:p>
      </dgm:t>
    </dgm:pt>
    <dgm:pt modelId="{61D235DB-7994-4FD0-BF6E-A68F0FC436B3}" type="parTrans" cxnId="{06ED1672-5A2B-4D7C-80C1-B3AAF315EE7B}">
      <dgm:prSet/>
      <dgm:spPr/>
      <dgm:t>
        <a:bodyPr/>
        <a:lstStyle/>
        <a:p>
          <a:endParaRPr lang="en-US" sz="2000"/>
        </a:p>
      </dgm:t>
    </dgm:pt>
    <dgm:pt modelId="{775A166A-FDBD-41FA-B0EC-17D4FA364A61}" type="sibTrans" cxnId="{06ED1672-5A2B-4D7C-80C1-B3AAF315EE7B}">
      <dgm:prSet/>
      <dgm:spPr/>
      <dgm:t>
        <a:bodyPr/>
        <a:lstStyle/>
        <a:p>
          <a:endParaRPr lang="en-US" sz="2000"/>
        </a:p>
      </dgm:t>
    </dgm:pt>
    <dgm:pt modelId="{FE00E975-5830-4E40-BE60-624806FDDF3D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7030A0"/>
              </a:solidFill>
            </a:rPr>
            <a:t>2</a:t>
          </a:r>
          <a:endParaRPr lang="en-US" sz="2000" dirty="0">
            <a:solidFill>
              <a:srgbClr val="7030A0"/>
            </a:solidFill>
          </a:endParaRPr>
        </a:p>
      </dgm:t>
    </dgm:pt>
    <dgm:pt modelId="{E1051AA8-BD32-4F6C-9701-A01176153BDF}" type="parTrans" cxnId="{1DA44289-F38B-4683-8A7B-437A1F5F5D9D}">
      <dgm:prSet/>
      <dgm:spPr/>
      <dgm:t>
        <a:bodyPr/>
        <a:lstStyle/>
        <a:p>
          <a:endParaRPr lang="en-US" sz="2000"/>
        </a:p>
      </dgm:t>
    </dgm:pt>
    <dgm:pt modelId="{6CE78DFB-2FCC-4597-BDCE-CBB7A061B430}" type="sibTrans" cxnId="{1DA44289-F38B-4683-8A7B-437A1F5F5D9D}">
      <dgm:prSet/>
      <dgm:spPr/>
      <dgm:t>
        <a:bodyPr/>
        <a:lstStyle/>
        <a:p>
          <a:endParaRPr lang="en-US" sz="2000"/>
        </a:p>
      </dgm:t>
    </dgm:pt>
    <dgm:pt modelId="{286D7FAF-166B-449F-B34E-2B0625D729E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2</a:t>
          </a:r>
          <a:endParaRPr lang="en-US" sz="2000" dirty="0">
            <a:solidFill>
              <a:schemeClr val="tx1"/>
            </a:solidFill>
          </a:endParaRPr>
        </a:p>
      </dgm:t>
    </dgm:pt>
    <dgm:pt modelId="{166D889B-D576-4CE8-AA8C-0AF1ABE55264}" type="parTrans" cxnId="{4AA1AB78-4D0D-4E89-9821-1D6526E69A96}">
      <dgm:prSet/>
      <dgm:spPr/>
      <dgm:t>
        <a:bodyPr/>
        <a:lstStyle/>
        <a:p>
          <a:endParaRPr lang="en-US" sz="2000"/>
        </a:p>
      </dgm:t>
    </dgm:pt>
    <dgm:pt modelId="{5976EF60-2359-4B11-9EDA-E60B782E0152}" type="sibTrans" cxnId="{4AA1AB78-4D0D-4E89-9821-1D6526E69A96}">
      <dgm:prSet/>
      <dgm:spPr/>
      <dgm:t>
        <a:bodyPr/>
        <a:lstStyle/>
        <a:p>
          <a:endParaRPr lang="en-US" sz="2000"/>
        </a:p>
      </dgm:t>
    </dgm:pt>
    <dgm:pt modelId="{4EA8127C-0938-41FE-9E3C-9AA8C489193E}">
      <dgm:prSet custT="1"/>
      <dgm:spPr/>
      <dgm:t>
        <a:bodyPr/>
        <a:lstStyle/>
        <a:p>
          <a:pPr algn="ctr"/>
          <a:r>
            <a:rPr lang="en-US" sz="2000" dirty="0" smtClean="0">
              <a:latin typeface="Arial Black" pitchFamily="34" charset="0"/>
            </a:rPr>
            <a:t>Develop consumerism</a:t>
          </a:r>
          <a:endParaRPr lang="en-US" sz="2000" dirty="0">
            <a:latin typeface="Arial Black" pitchFamily="34" charset="0"/>
          </a:endParaRPr>
        </a:p>
      </dgm:t>
    </dgm:pt>
    <dgm:pt modelId="{7E5C16F9-6B62-4EF0-85BE-C5E5F11BBEA9}" type="parTrans" cxnId="{FB079BF6-7C67-49C0-9AD9-7D1EF0D0B2CA}">
      <dgm:prSet/>
      <dgm:spPr/>
      <dgm:t>
        <a:bodyPr/>
        <a:lstStyle/>
        <a:p>
          <a:endParaRPr lang="en-US" sz="2000"/>
        </a:p>
      </dgm:t>
    </dgm:pt>
    <dgm:pt modelId="{B1E46F66-C37A-487A-A6BD-0630A9A5F928}" type="sibTrans" cxnId="{FB079BF6-7C67-49C0-9AD9-7D1EF0D0B2CA}">
      <dgm:prSet/>
      <dgm:spPr/>
      <dgm:t>
        <a:bodyPr/>
        <a:lstStyle/>
        <a:p>
          <a:endParaRPr lang="en-US" sz="2000"/>
        </a:p>
      </dgm:t>
    </dgm:pt>
    <dgm:pt modelId="{F8278AAA-DD81-47EE-865C-5AE0474F0684}">
      <dgm:prSet custT="1"/>
      <dgm:spPr/>
      <dgm:t>
        <a:bodyPr/>
        <a:lstStyle/>
        <a:p>
          <a:pPr algn="ctr"/>
          <a:r>
            <a:rPr lang="en-US" sz="2000" b="1" dirty="0" smtClean="0">
              <a:latin typeface="Arial Black" pitchFamily="34" charset="0"/>
            </a:rPr>
            <a:t>Forgo savings habits</a:t>
          </a:r>
          <a:endParaRPr lang="en-US" sz="2000" b="1" dirty="0">
            <a:latin typeface="Arial Black" pitchFamily="34" charset="0"/>
          </a:endParaRPr>
        </a:p>
      </dgm:t>
    </dgm:pt>
    <dgm:pt modelId="{A16FF1BF-7E39-4B8E-97BE-FADEDDA1AA56}" type="parTrans" cxnId="{C97384D7-BC15-4E17-93EC-C606BF09545E}">
      <dgm:prSet/>
      <dgm:spPr/>
      <dgm:t>
        <a:bodyPr/>
        <a:lstStyle/>
        <a:p>
          <a:endParaRPr lang="en-US" sz="2000"/>
        </a:p>
      </dgm:t>
    </dgm:pt>
    <dgm:pt modelId="{6F7273E7-C070-4CC9-8FFB-C5483282F823}" type="sibTrans" cxnId="{C97384D7-BC15-4E17-93EC-C606BF09545E}">
      <dgm:prSet/>
      <dgm:spPr/>
      <dgm:t>
        <a:bodyPr/>
        <a:lstStyle/>
        <a:p>
          <a:endParaRPr lang="en-US" sz="2000"/>
        </a:p>
      </dgm:t>
    </dgm:pt>
    <dgm:pt modelId="{49A7C35B-8590-4206-A203-331E319C2078}">
      <dgm:prSet custT="1"/>
      <dgm:spPr/>
      <dgm:t>
        <a:bodyPr/>
        <a:lstStyle/>
        <a:p>
          <a:pPr algn="ctr"/>
          <a:r>
            <a:rPr lang="en-US" sz="2000" b="1" dirty="0" smtClean="0">
              <a:latin typeface="Arial Black" pitchFamily="34" charset="0"/>
            </a:rPr>
            <a:t>Financial markets suffer and become illiquid</a:t>
          </a:r>
          <a:endParaRPr lang="en-US" sz="2000" b="1" dirty="0">
            <a:latin typeface="Arial Black" pitchFamily="34" charset="0"/>
          </a:endParaRPr>
        </a:p>
      </dgm:t>
    </dgm:pt>
    <dgm:pt modelId="{C3BF961C-C6F4-4CB6-AFE1-D09F963625E8}" type="parTrans" cxnId="{D746CB7C-F031-47B6-BB24-876E9F3A1ADF}">
      <dgm:prSet/>
      <dgm:spPr/>
      <dgm:t>
        <a:bodyPr/>
        <a:lstStyle/>
        <a:p>
          <a:endParaRPr lang="en-US" sz="2000"/>
        </a:p>
      </dgm:t>
    </dgm:pt>
    <dgm:pt modelId="{60346229-7C1A-451E-9950-2246EC19DD7F}" type="sibTrans" cxnId="{D746CB7C-F031-47B6-BB24-876E9F3A1ADF}">
      <dgm:prSet/>
      <dgm:spPr/>
      <dgm:t>
        <a:bodyPr/>
        <a:lstStyle/>
        <a:p>
          <a:endParaRPr lang="en-US" sz="2000"/>
        </a:p>
      </dgm:t>
    </dgm:pt>
    <dgm:pt modelId="{3C621493-9C31-4321-8013-50A4338A8F30}">
      <dgm:prSet custT="1"/>
      <dgm:spPr/>
      <dgm:t>
        <a:bodyPr/>
        <a:lstStyle/>
        <a:p>
          <a:pPr algn="ctr"/>
          <a:r>
            <a:rPr lang="en-US" sz="2000" dirty="0" smtClean="0">
              <a:latin typeface="Arial Black" pitchFamily="34" charset="0"/>
            </a:rPr>
            <a:t>Negative Impact on economy</a:t>
          </a:r>
          <a:endParaRPr lang="en-US" sz="2000" dirty="0">
            <a:latin typeface="Arial Black" pitchFamily="34" charset="0"/>
          </a:endParaRPr>
        </a:p>
      </dgm:t>
    </dgm:pt>
    <dgm:pt modelId="{F4922293-2AB5-4987-9FF1-EA6416490275}" type="parTrans" cxnId="{3DBA7AF2-2DB7-46B7-900B-945574C0CE3B}">
      <dgm:prSet/>
      <dgm:spPr/>
      <dgm:t>
        <a:bodyPr/>
        <a:lstStyle/>
        <a:p>
          <a:endParaRPr lang="en-US" sz="2000"/>
        </a:p>
      </dgm:t>
    </dgm:pt>
    <dgm:pt modelId="{E50018D9-D088-4CA1-B334-BA01F8645ABD}" type="sibTrans" cxnId="{3DBA7AF2-2DB7-46B7-900B-945574C0CE3B}">
      <dgm:prSet/>
      <dgm:spPr/>
      <dgm:t>
        <a:bodyPr/>
        <a:lstStyle/>
        <a:p>
          <a:endParaRPr lang="en-US" sz="2000"/>
        </a:p>
      </dgm:t>
    </dgm:pt>
    <dgm:pt modelId="{F3E3314B-FB38-4707-B98C-AE50EC80E6A9}" type="pres">
      <dgm:prSet presAssocID="{E3338146-110A-4006-847C-3748D9CF6E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7AB654-5E11-4410-A6C2-532574F75E63}" type="pres">
      <dgm:prSet presAssocID="{29D9EC17-3B0F-498B-91F1-7D9E3DEF0D3E}" presName="composite" presStyleCnt="0"/>
      <dgm:spPr/>
    </dgm:pt>
    <dgm:pt modelId="{147C8AB7-2E76-4B60-BA87-D838E8853F48}" type="pres">
      <dgm:prSet presAssocID="{29D9EC17-3B0F-498B-91F1-7D9E3DEF0D3E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8D767-ABD3-4B72-AD6F-9F171617766E}" type="pres">
      <dgm:prSet presAssocID="{29D9EC17-3B0F-498B-91F1-7D9E3DEF0D3E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92148-3953-4683-B209-D3D088293F93}" type="pres">
      <dgm:prSet presAssocID="{FC6E3C37-E1E9-4EE2-B8CF-0DFEA3FC3835}" presName="sp" presStyleCnt="0"/>
      <dgm:spPr/>
    </dgm:pt>
    <dgm:pt modelId="{81933C86-D259-4E57-9F21-C360DF0896B1}" type="pres">
      <dgm:prSet presAssocID="{3B7D437A-70EE-4ED7-B28F-724462C6A797}" presName="composite" presStyleCnt="0"/>
      <dgm:spPr/>
    </dgm:pt>
    <dgm:pt modelId="{E2B5FFC3-8B99-42C5-9BF6-B270ABD9FE13}" type="pres">
      <dgm:prSet presAssocID="{3B7D437A-70EE-4ED7-B28F-724462C6A797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B3F89-2B9F-4378-AE41-81C31E1018F9}" type="pres">
      <dgm:prSet presAssocID="{3B7D437A-70EE-4ED7-B28F-724462C6A797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BC2B6-C240-42CA-9A75-666FA2E12BFD}" type="pres">
      <dgm:prSet presAssocID="{EB4C183B-F8A6-4909-AA68-870906E98776}" presName="sp" presStyleCnt="0"/>
      <dgm:spPr/>
    </dgm:pt>
    <dgm:pt modelId="{18257916-27E1-484C-B560-4189BD7B818E}" type="pres">
      <dgm:prSet presAssocID="{86C74719-08AB-464A-80A0-FCCBF1E639C3}" presName="composite" presStyleCnt="0"/>
      <dgm:spPr/>
    </dgm:pt>
    <dgm:pt modelId="{26588474-030A-4EFD-AFF1-C154CF06C80F}" type="pres">
      <dgm:prSet presAssocID="{86C74719-08AB-464A-80A0-FCCBF1E639C3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99613-48FB-422B-841A-A0B9E33303EF}" type="pres">
      <dgm:prSet presAssocID="{86C74719-08AB-464A-80A0-FCCBF1E639C3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FB863-4618-4222-B2CB-22850E85F806}" type="pres">
      <dgm:prSet presAssocID="{352A877D-AF08-4186-86BF-843FA65E29DC}" presName="sp" presStyleCnt="0"/>
      <dgm:spPr/>
    </dgm:pt>
    <dgm:pt modelId="{6E982AFE-7B4A-40BB-A17E-AEA5BD4FB58E}" type="pres">
      <dgm:prSet presAssocID="{28A8B155-8935-4413-A4CA-541024701BD5}" presName="composite" presStyleCnt="0"/>
      <dgm:spPr/>
    </dgm:pt>
    <dgm:pt modelId="{07E1C7D8-4650-4775-BE79-FD39FA47C9EF}" type="pres">
      <dgm:prSet presAssocID="{28A8B155-8935-4413-A4CA-541024701BD5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710A7-8647-4ED6-9A23-2417B142FC5F}" type="pres">
      <dgm:prSet presAssocID="{28A8B155-8935-4413-A4CA-541024701BD5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7E2D6-4A7B-4533-A1EC-9CCB409D1BF6}" type="pres">
      <dgm:prSet presAssocID="{A50CC3BE-EE48-4744-A84F-49BDA4B522E4}" presName="sp" presStyleCnt="0"/>
      <dgm:spPr/>
    </dgm:pt>
    <dgm:pt modelId="{2D1CA888-5FC1-4E95-AD26-FA55CA6FC1C4}" type="pres">
      <dgm:prSet presAssocID="{9C7D1E7B-F87B-4F24-97DF-035FD7B81B3F}" presName="composite" presStyleCnt="0"/>
      <dgm:spPr/>
    </dgm:pt>
    <dgm:pt modelId="{E9277183-785C-4811-BE58-A4D7DE90B338}" type="pres">
      <dgm:prSet presAssocID="{9C7D1E7B-F87B-4F24-97DF-035FD7B81B3F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F2089-7BD2-4EED-AB7B-4845C9C85463}" type="pres">
      <dgm:prSet presAssocID="{9C7D1E7B-F87B-4F24-97DF-035FD7B81B3F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C6744-C81D-4DFF-9EB5-9B2CEB2CDAE3}" type="pres">
      <dgm:prSet presAssocID="{775A166A-FDBD-41FA-B0EC-17D4FA364A61}" presName="sp" presStyleCnt="0"/>
      <dgm:spPr/>
    </dgm:pt>
    <dgm:pt modelId="{6C3BAE05-0B19-4B59-8CCB-FC05B87D97B4}" type="pres">
      <dgm:prSet presAssocID="{FE00E975-5830-4E40-BE60-624806FDDF3D}" presName="composite" presStyleCnt="0"/>
      <dgm:spPr/>
    </dgm:pt>
    <dgm:pt modelId="{5E0D4329-9F3B-41B4-A248-26C960C5225F}" type="pres">
      <dgm:prSet presAssocID="{FE00E975-5830-4E40-BE60-624806FDDF3D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7F499-03FD-4FBC-BC86-E309CC353587}" type="pres">
      <dgm:prSet presAssocID="{FE00E975-5830-4E40-BE60-624806FDDF3D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72E94-DF95-4979-92CB-5E18C5BDE4A1}" type="pres">
      <dgm:prSet presAssocID="{6CE78DFB-2FCC-4597-BDCE-CBB7A061B430}" presName="sp" presStyleCnt="0"/>
      <dgm:spPr/>
    </dgm:pt>
    <dgm:pt modelId="{24BC4108-353A-46FC-B122-28DEB0A7DE94}" type="pres">
      <dgm:prSet presAssocID="{286D7FAF-166B-449F-B34E-2B0625D729E1}" presName="composite" presStyleCnt="0"/>
      <dgm:spPr/>
    </dgm:pt>
    <dgm:pt modelId="{B67E15B5-87C0-4360-B75A-3C08B751F7E2}" type="pres">
      <dgm:prSet presAssocID="{286D7FAF-166B-449F-B34E-2B0625D729E1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703B2-12EF-47A1-AB8B-5F7B48CBB912}" type="pres">
      <dgm:prSet presAssocID="{286D7FAF-166B-449F-B34E-2B0625D729E1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46CB7C-F031-47B6-BB24-876E9F3A1ADF}" srcId="{FE00E975-5830-4E40-BE60-624806FDDF3D}" destId="{49A7C35B-8590-4206-A203-331E319C2078}" srcOrd="0" destOrd="0" parTransId="{C3BF961C-C6F4-4CB6-AFE1-D09F963625E8}" sibTransId="{60346229-7C1A-451E-9950-2246EC19DD7F}"/>
    <dgm:cxn modelId="{FB079BF6-7C67-49C0-9AD9-7D1EF0D0B2CA}" srcId="{28A8B155-8935-4413-A4CA-541024701BD5}" destId="{4EA8127C-0938-41FE-9E3C-9AA8C489193E}" srcOrd="0" destOrd="0" parTransId="{7E5C16F9-6B62-4EF0-85BE-C5E5F11BBEA9}" sibTransId="{B1E46F66-C37A-487A-A6BD-0630A9A5F928}"/>
    <dgm:cxn modelId="{76E61C8A-EC9F-4DDC-BCCF-ABEDB3F2EC48}" srcId="{E3338146-110A-4006-847C-3748D9CF6EFF}" destId="{28A8B155-8935-4413-A4CA-541024701BD5}" srcOrd="3" destOrd="0" parTransId="{3DA4837A-390E-433D-A4BA-EC927040CF39}" sibTransId="{A50CC3BE-EE48-4744-A84F-49BDA4B522E4}"/>
    <dgm:cxn modelId="{AEC605AD-1156-47EF-B0FD-CFD916D45F15}" type="presOf" srcId="{53B2964F-C35D-4F1C-8797-C8B8F162D97F}" destId="{2A099613-48FB-422B-841A-A0B9E33303EF}" srcOrd="0" destOrd="0" presId="urn:microsoft.com/office/officeart/2005/8/layout/chevron2"/>
    <dgm:cxn modelId="{70183E04-CD61-4AF2-95B8-C1E236E6D7DC}" srcId="{29D9EC17-3B0F-498B-91F1-7D9E3DEF0D3E}" destId="{D9A1465F-E90F-4B66-BED0-1C974EDE7E27}" srcOrd="0" destOrd="0" parTransId="{EF74BD30-76AB-47FC-90FD-3601C2E73895}" sibTransId="{9984424F-71BF-492E-9296-BB2A0C8E5284}"/>
    <dgm:cxn modelId="{C97384D7-BC15-4E17-93EC-C606BF09545E}" srcId="{9C7D1E7B-F87B-4F24-97DF-035FD7B81B3F}" destId="{F8278AAA-DD81-47EE-865C-5AE0474F0684}" srcOrd="0" destOrd="0" parTransId="{A16FF1BF-7E39-4B8E-97BE-FADEDDA1AA56}" sibTransId="{6F7273E7-C070-4CC9-8FFB-C5483282F823}"/>
    <dgm:cxn modelId="{DD93B210-1461-44E0-9BEE-A594608AD123}" type="presOf" srcId="{D9A1465F-E90F-4B66-BED0-1C974EDE7E27}" destId="{B468D767-ABD3-4B72-AD6F-9F171617766E}" srcOrd="0" destOrd="0" presId="urn:microsoft.com/office/officeart/2005/8/layout/chevron2"/>
    <dgm:cxn modelId="{0006A952-FC31-4BB5-97A7-0144713F4252}" type="presOf" srcId="{286D7FAF-166B-449F-B34E-2B0625D729E1}" destId="{B67E15B5-87C0-4360-B75A-3C08B751F7E2}" srcOrd="0" destOrd="0" presId="urn:microsoft.com/office/officeart/2005/8/layout/chevron2"/>
    <dgm:cxn modelId="{BED8EB99-1440-4A56-8FD3-53ED049217F0}" srcId="{3B7D437A-70EE-4ED7-B28F-724462C6A797}" destId="{0F13E4F4-D793-4FC7-AFFD-F32E9B508B24}" srcOrd="0" destOrd="0" parTransId="{387BB2F8-4845-4F36-BE5F-0EC9E8695A2C}" sibTransId="{78D32FFB-58E4-4BBD-AFEA-5F8B013FCA9F}"/>
    <dgm:cxn modelId="{4AA1AB78-4D0D-4E89-9821-1D6526E69A96}" srcId="{E3338146-110A-4006-847C-3748D9CF6EFF}" destId="{286D7FAF-166B-449F-B34E-2B0625D729E1}" srcOrd="6" destOrd="0" parTransId="{166D889B-D576-4CE8-AA8C-0AF1ABE55264}" sibTransId="{5976EF60-2359-4B11-9EDA-E60B782E0152}"/>
    <dgm:cxn modelId="{4A5F7D06-1B21-413B-805D-0FD65CE2A51D}" type="presOf" srcId="{3C621493-9C31-4321-8013-50A4338A8F30}" destId="{89E703B2-12EF-47A1-AB8B-5F7B48CBB912}" srcOrd="0" destOrd="0" presId="urn:microsoft.com/office/officeart/2005/8/layout/chevron2"/>
    <dgm:cxn modelId="{359CAAA2-A1B9-4261-87FB-2101E4B0BDC5}" srcId="{E3338146-110A-4006-847C-3748D9CF6EFF}" destId="{3B7D437A-70EE-4ED7-B28F-724462C6A797}" srcOrd="1" destOrd="0" parTransId="{0B3E16CD-1443-4575-A869-6B083FCD5060}" sibTransId="{EB4C183B-F8A6-4909-AA68-870906E98776}"/>
    <dgm:cxn modelId="{80E2850F-0152-4AFE-86E1-2CD34ABD47D2}" srcId="{E3338146-110A-4006-847C-3748D9CF6EFF}" destId="{86C74719-08AB-464A-80A0-FCCBF1E639C3}" srcOrd="2" destOrd="0" parTransId="{170072B1-4A8A-4297-BC6F-9BAA8F1069BB}" sibTransId="{352A877D-AF08-4186-86BF-843FA65E29DC}"/>
    <dgm:cxn modelId="{A7E7DDC9-B236-4364-AF58-F61DA1A5675A}" type="presOf" srcId="{F8278AAA-DD81-47EE-865C-5AE0474F0684}" destId="{B76F2089-7BD2-4EED-AB7B-4845C9C85463}" srcOrd="0" destOrd="0" presId="urn:microsoft.com/office/officeart/2005/8/layout/chevron2"/>
    <dgm:cxn modelId="{9EDF2D61-3D93-4795-9900-54E873A67FA9}" srcId="{E3338146-110A-4006-847C-3748D9CF6EFF}" destId="{29D9EC17-3B0F-498B-91F1-7D9E3DEF0D3E}" srcOrd="0" destOrd="0" parTransId="{D9091F92-A945-41F0-B9BD-D8DA8DEDA969}" sibTransId="{FC6E3C37-E1E9-4EE2-B8CF-0DFEA3FC3835}"/>
    <dgm:cxn modelId="{C4C165D0-BC3F-418F-90D0-FB46DF564799}" type="presOf" srcId="{3B7D437A-70EE-4ED7-B28F-724462C6A797}" destId="{E2B5FFC3-8B99-42C5-9BF6-B270ABD9FE13}" srcOrd="0" destOrd="0" presId="urn:microsoft.com/office/officeart/2005/8/layout/chevron2"/>
    <dgm:cxn modelId="{6EFE5AA4-413A-4D92-BCE2-285CD6B448D0}" type="presOf" srcId="{FE00E975-5830-4E40-BE60-624806FDDF3D}" destId="{5E0D4329-9F3B-41B4-A248-26C960C5225F}" srcOrd="0" destOrd="0" presId="urn:microsoft.com/office/officeart/2005/8/layout/chevron2"/>
    <dgm:cxn modelId="{43A10C86-1571-437F-B1D3-C6D9DC999E53}" type="presOf" srcId="{4EA8127C-0938-41FE-9E3C-9AA8C489193E}" destId="{EBB710A7-8647-4ED6-9A23-2417B142FC5F}" srcOrd="0" destOrd="0" presId="urn:microsoft.com/office/officeart/2005/8/layout/chevron2"/>
    <dgm:cxn modelId="{3DBA7AF2-2DB7-46B7-900B-945574C0CE3B}" srcId="{286D7FAF-166B-449F-B34E-2B0625D729E1}" destId="{3C621493-9C31-4321-8013-50A4338A8F30}" srcOrd="0" destOrd="0" parTransId="{F4922293-2AB5-4987-9FF1-EA6416490275}" sibTransId="{E50018D9-D088-4CA1-B334-BA01F8645ABD}"/>
    <dgm:cxn modelId="{06ED1672-5A2B-4D7C-80C1-B3AAF315EE7B}" srcId="{E3338146-110A-4006-847C-3748D9CF6EFF}" destId="{9C7D1E7B-F87B-4F24-97DF-035FD7B81B3F}" srcOrd="4" destOrd="0" parTransId="{61D235DB-7994-4FD0-BF6E-A68F0FC436B3}" sibTransId="{775A166A-FDBD-41FA-B0EC-17D4FA364A61}"/>
    <dgm:cxn modelId="{1DA44289-F38B-4683-8A7B-437A1F5F5D9D}" srcId="{E3338146-110A-4006-847C-3748D9CF6EFF}" destId="{FE00E975-5830-4E40-BE60-624806FDDF3D}" srcOrd="5" destOrd="0" parTransId="{E1051AA8-BD32-4F6C-9701-A01176153BDF}" sibTransId="{6CE78DFB-2FCC-4597-BDCE-CBB7A061B430}"/>
    <dgm:cxn modelId="{4C628D93-9C6D-4879-B9D5-1D90FD1ADEFB}" type="presOf" srcId="{86C74719-08AB-464A-80A0-FCCBF1E639C3}" destId="{26588474-030A-4EFD-AFF1-C154CF06C80F}" srcOrd="0" destOrd="0" presId="urn:microsoft.com/office/officeart/2005/8/layout/chevron2"/>
    <dgm:cxn modelId="{1B0E1A41-96D7-4200-BF3D-D3498E447A78}" type="presOf" srcId="{49A7C35B-8590-4206-A203-331E319C2078}" destId="{66D7F499-03FD-4FBC-BC86-E309CC353587}" srcOrd="0" destOrd="0" presId="urn:microsoft.com/office/officeart/2005/8/layout/chevron2"/>
    <dgm:cxn modelId="{C76A1EEC-B493-408E-AF2C-CA38E596874E}" type="presOf" srcId="{28A8B155-8935-4413-A4CA-541024701BD5}" destId="{07E1C7D8-4650-4775-BE79-FD39FA47C9EF}" srcOrd="0" destOrd="0" presId="urn:microsoft.com/office/officeart/2005/8/layout/chevron2"/>
    <dgm:cxn modelId="{ABF55ED1-5502-4088-8928-EE9825E51003}" srcId="{86C74719-08AB-464A-80A0-FCCBF1E639C3}" destId="{53B2964F-C35D-4F1C-8797-C8B8F162D97F}" srcOrd="0" destOrd="0" parTransId="{A3527742-E61B-4D54-A8C6-CBE209BB81C0}" sibTransId="{435BB6F8-0405-4B70-9DE4-7BB973CDCC74}"/>
    <dgm:cxn modelId="{D9060F8D-3510-4938-8EDC-C2DC04E281F3}" type="presOf" srcId="{0F13E4F4-D793-4FC7-AFFD-F32E9B508B24}" destId="{02CB3F89-2B9F-4378-AE41-81C31E1018F9}" srcOrd="0" destOrd="0" presId="urn:microsoft.com/office/officeart/2005/8/layout/chevron2"/>
    <dgm:cxn modelId="{53F6766D-F23E-4E0D-B7D0-4577F73B515A}" type="presOf" srcId="{9C7D1E7B-F87B-4F24-97DF-035FD7B81B3F}" destId="{E9277183-785C-4811-BE58-A4D7DE90B338}" srcOrd="0" destOrd="0" presId="urn:microsoft.com/office/officeart/2005/8/layout/chevron2"/>
    <dgm:cxn modelId="{B0F05FBA-B05F-4195-9377-C7AFE2A7A241}" type="presOf" srcId="{E3338146-110A-4006-847C-3748D9CF6EFF}" destId="{F3E3314B-FB38-4707-B98C-AE50EC80E6A9}" srcOrd="0" destOrd="0" presId="urn:microsoft.com/office/officeart/2005/8/layout/chevron2"/>
    <dgm:cxn modelId="{F782A3DF-86FE-4D01-9C24-0E1CC82338CD}" type="presOf" srcId="{29D9EC17-3B0F-498B-91F1-7D9E3DEF0D3E}" destId="{147C8AB7-2E76-4B60-BA87-D838E8853F48}" srcOrd="0" destOrd="0" presId="urn:microsoft.com/office/officeart/2005/8/layout/chevron2"/>
    <dgm:cxn modelId="{B262647E-EF6C-4DEC-A824-100EBAC60E19}" type="presParOf" srcId="{F3E3314B-FB38-4707-B98C-AE50EC80E6A9}" destId="{197AB654-5E11-4410-A6C2-532574F75E63}" srcOrd="0" destOrd="0" presId="urn:microsoft.com/office/officeart/2005/8/layout/chevron2"/>
    <dgm:cxn modelId="{F20111F9-F326-4E2B-B4FA-FCA371C2C7EA}" type="presParOf" srcId="{197AB654-5E11-4410-A6C2-532574F75E63}" destId="{147C8AB7-2E76-4B60-BA87-D838E8853F48}" srcOrd="0" destOrd="0" presId="urn:microsoft.com/office/officeart/2005/8/layout/chevron2"/>
    <dgm:cxn modelId="{3AD26888-4407-445F-B3AA-B556876560D4}" type="presParOf" srcId="{197AB654-5E11-4410-A6C2-532574F75E63}" destId="{B468D767-ABD3-4B72-AD6F-9F171617766E}" srcOrd="1" destOrd="0" presId="urn:microsoft.com/office/officeart/2005/8/layout/chevron2"/>
    <dgm:cxn modelId="{3A685A0D-858E-4FA9-ACD1-95D26F0EEE0E}" type="presParOf" srcId="{F3E3314B-FB38-4707-B98C-AE50EC80E6A9}" destId="{D3192148-3953-4683-B209-D3D088293F93}" srcOrd="1" destOrd="0" presId="urn:microsoft.com/office/officeart/2005/8/layout/chevron2"/>
    <dgm:cxn modelId="{BF9D2E40-F683-45C2-A9C2-5005BD214083}" type="presParOf" srcId="{F3E3314B-FB38-4707-B98C-AE50EC80E6A9}" destId="{81933C86-D259-4E57-9F21-C360DF0896B1}" srcOrd="2" destOrd="0" presId="urn:microsoft.com/office/officeart/2005/8/layout/chevron2"/>
    <dgm:cxn modelId="{38884F2C-3D3A-4A42-A1D4-B43675597F13}" type="presParOf" srcId="{81933C86-D259-4E57-9F21-C360DF0896B1}" destId="{E2B5FFC3-8B99-42C5-9BF6-B270ABD9FE13}" srcOrd="0" destOrd="0" presId="urn:microsoft.com/office/officeart/2005/8/layout/chevron2"/>
    <dgm:cxn modelId="{E109F29B-0E83-4690-B411-8F376D3576A8}" type="presParOf" srcId="{81933C86-D259-4E57-9F21-C360DF0896B1}" destId="{02CB3F89-2B9F-4378-AE41-81C31E1018F9}" srcOrd="1" destOrd="0" presId="urn:microsoft.com/office/officeart/2005/8/layout/chevron2"/>
    <dgm:cxn modelId="{F5D96BA9-9E8E-4149-ACFD-CCA0063065F8}" type="presParOf" srcId="{F3E3314B-FB38-4707-B98C-AE50EC80E6A9}" destId="{23CBC2B6-C240-42CA-9A75-666FA2E12BFD}" srcOrd="3" destOrd="0" presId="urn:microsoft.com/office/officeart/2005/8/layout/chevron2"/>
    <dgm:cxn modelId="{81392270-D5D9-40C7-B203-D857D4D08FEA}" type="presParOf" srcId="{F3E3314B-FB38-4707-B98C-AE50EC80E6A9}" destId="{18257916-27E1-484C-B560-4189BD7B818E}" srcOrd="4" destOrd="0" presId="urn:microsoft.com/office/officeart/2005/8/layout/chevron2"/>
    <dgm:cxn modelId="{4236A353-F1FC-4CCB-BDF2-565CBB2A5556}" type="presParOf" srcId="{18257916-27E1-484C-B560-4189BD7B818E}" destId="{26588474-030A-4EFD-AFF1-C154CF06C80F}" srcOrd="0" destOrd="0" presId="urn:microsoft.com/office/officeart/2005/8/layout/chevron2"/>
    <dgm:cxn modelId="{2D0DAD95-4F3B-41F2-A866-4D9EFF5159AB}" type="presParOf" srcId="{18257916-27E1-484C-B560-4189BD7B818E}" destId="{2A099613-48FB-422B-841A-A0B9E33303EF}" srcOrd="1" destOrd="0" presId="urn:microsoft.com/office/officeart/2005/8/layout/chevron2"/>
    <dgm:cxn modelId="{B1B3D8D4-D86E-495F-8AE1-6EF6BD42F14B}" type="presParOf" srcId="{F3E3314B-FB38-4707-B98C-AE50EC80E6A9}" destId="{BC1FB863-4618-4222-B2CB-22850E85F806}" srcOrd="5" destOrd="0" presId="urn:microsoft.com/office/officeart/2005/8/layout/chevron2"/>
    <dgm:cxn modelId="{CE4ADCE1-FAE1-40EE-BC2D-F92DDE199EF3}" type="presParOf" srcId="{F3E3314B-FB38-4707-B98C-AE50EC80E6A9}" destId="{6E982AFE-7B4A-40BB-A17E-AEA5BD4FB58E}" srcOrd="6" destOrd="0" presId="urn:microsoft.com/office/officeart/2005/8/layout/chevron2"/>
    <dgm:cxn modelId="{5B1387A3-4078-4C8B-BDE8-8FA4D1187C99}" type="presParOf" srcId="{6E982AFE-7B4A-40BB-A17E-AEA5BD4FB58E}" destId="{07E1C7D8-4650-4775-BE79-FD39FA47C9EF}" srcOrd="0" destOrd="0" presId="urn:microsoft.com/office/officeart/2005/8/layout/chevron2"/>
    <dgm:cxn modelId="{37C8E5E5-D33D-4D1D-A386-9E703A67C09C}" type="presParOf" srcId="{6E982AFE-7B4A-40BB-A17E-AEA5BD4FB58E}" destId="{EBB710A7-8647-4ED6-9A23-2417B142FC5F}" srcOrd="1" destOrd="0" presId="urn:microsoft.com/office/officeart/2005/8/layout/chevron2"/>
    <dgm:cxn modelId="{8C741F36-322F-4230-AC00-ABAFAD8376B6}" type="presParOf" srcId="{F3E3314B-FB38-4707-B98C-AE50EC80E6A9}" destId="{1667E2D6-4A7B-4533-A1EC-9CCB409D1BF6}" srcOrd="7" destOrd="0" presId="urn:microsoft.com/office/officeart/2005/8/layout/chevron2"/>
    <dgm:cxn modelId="{97151BDF-33AE-443D-8654-F96B7E7988AF}" type="presParOf" srcId="{F3E3314B-FB38-4707-B98C-AE50EC80E6A9}" destId="{2D1CA888-5FC1-4E95-AD26-FA55CA6FC1C4}" srcOrd="8" destOrd="0" presId="urn:microsoft.com/office/officeart/2005/8/layout/chevron2"/>
    <dgm:cxn modelId="{CDD69012-FE33-485C-B019-BD755A0E7761}" type="presParOf" srcId="{2D1CA888-5FC1-4E95-AD26-FA55CA6FC1C4}" destId="{E9277183-785C-4811-BE58-A4D7DE90B338}" srcOrd="0" destOrd="0" presId="urn:microsoft.com/office/officeart/2005/8/layout/chevron2"/>
    <dgm:cxn modelId="{03BC61EA-B091-4D94-89B5-2B6DF1F79179}" type="presParOf" srcId="{2D1CA888-5FC1-4E95-AD26-FA55CA6FC1C4}" destId="{B76F2089-7BD2-4EED-AB7B-4845C9C85463}" srcOrd="1" destOrd="0" presId="urn:microsoft.com/office/officeart/2005/8/layout/chevron2"/>
    <dgm:cxn modelId="{440B64ED-D689-4EB0-9EC9-C5840EA45CB0}" type="presParOf" srcId="{F3E3314B-FB38-4707-B98C-AE50EC80E6A9}" destId="{930C6744-C81D-4DFF-9EB5-9B2CEB2CDAE3}" srcOrd="9" destOrd="0" presId="urn:microsoft.com/office/officeart/2005/8/layout/chevron2"/>
    <dgm:cxn modelId="{AB3F7104-29D2-4DE8-A843-D26A802EDA1D}" type="presParOf" srcId="{F3E3314B-FB38-4707-B98C-AE50EC80E6A9}" destId="{6C3BAE05-0B19-4B59-8CCB-FC05B87D97B4}" srcOrd="10" destOrd="0" presId="urn:microsoft.com/office/officeart/2005/8/layout/chevron2"/>
    <dgm:cxn modelId="{EFF4607E-BD84-4CC1-9B59-12C9019F1035}" type="presParOf" srcId="{6C3BAE05-0B19-4B59-8CCB-FC05B87D97B4}" destId="{5E0D4329-9F3B-41B4-A248-26C960C5225F}" srcOrd="0" destOrd="0" presId="urn:microsoft.com/office/officeart/2005/8/layout/chevron2"/>
    <dgm:cxn modelId="{E6620334-2239-4AB3-B4B8-63A44E405F7E}" type="presParOf" srcId="{6C3BAE05-0B19-4B59-8CCB-FC05B87D97B4}" destId="{66D7F499-03FD-4FBC-BC86-E309CC353587}" srcOrd="1" destOrd="0" presId="urn:microsoft.com/office/officeart/2005/8/layout/chevron2"/>
    <dgm:cxn modelId="{32897F03-2EEA-4999-820C-E7A8060933C1}" type="presParOf" srcId="{F3E3314B-FB38-4707-B98C-AE50EC80E6A9}" destId="{94B72E94-DF95-4979-92CB-5E18C5BDE4A1}" srcOrd="11" destOrd="0" presId="urn:microsoft.com/office/officeart/2005/8/layout/chevron2"/>
    <dgm:cxn modelId="{2A9B363F-D42D-4BCA-8C0F-A9563BA990FF}" type="presParOf" srcId="{F3E3314B-FB38-4707-B98C-AE50EC80E6A9}" destId="{24BC4108-353A-46FC-B122-28DEB0A7DE94}" srcOrd="12" destOrd="0" presId="urn:microsoft.com/office/officeart/2005/8/layout/chevron2"/>
    <dgm:cxn modelId="{A6088878-3633-4F12-8DC4-317F90B4C1E8}" type="presParOf" srcId="{24BC4108-353A-46FC-B122-28DEB0A7DE94}" destId="{B67E15B5-87C0-4360-B75A-3C08B751F7E2}" srcOrd="0" destOrd="0" presId="urn:microsoft.com/office/officeart/2005/8/layout/chevron2"/>
    <dgm:cxn modelId="{52A3F028-81B2-4904-8138-5BD8C8BF45DA}" type="presParOf" srcId="{24BC4108-353A-46FC-B122-28DEB0A7DE94}" destId="{89E703B2-12EF-47A1-AB8B-5F7B48CBB912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AC3B1F-72F9-4133-86ED-96A0F21B100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77039C-FF36-4347-A512-EEF54A22E684}" type="pres">
      <dgm:prSet presAssocID="{80AC3B1F-72F9-4133-86ED-96A0F21B10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3F53159-DFF6-4A82-AB02-F183E13B02E0}" type="presOf" srcId="{80AC3B1F-72F9-4133-86ED-96A0F21B1006}" destId="{B177039C-FF36-4347-A512-EEF54A22E684}" srcOrd="0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FE635A-2327-438A-9A62-3E6EC7BA3F1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869306E-D1E3-4698-AC4B-A466093C12A9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Educate them about financial investment, markets and products 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6A13B787-6A0C-4C4F-A0A5-47BA0146C612}" type="parTrans" cxnId="{96E6796E-A8E3-4779-8AC5-8002721FFEA2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B0EF8895-D834-4B77-BCE5-C57FE6509410}" type="sibTrans" cxnId="{96E6796E-A8E3-4779-8AC5-8002721FFEA2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57C3A8F9-36F3-4B3A-AA26-3B13F14BDF5A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Help to change their attitude and way of thinking 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37B87594-9190-4D28-BCDF-411D30D649B6}" type="parTrans" cxnId="{34E6CC69-8DF7-4795-93F0-AB99F0F91AAF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47C31E41-64DE-46DB-A8DC-B2378D556CC4}" type="sibTrans" cxnId="{34E6CC69-8DF7-4795-93F0-AB99F0F91AAF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63CB26C7-E87C-4861-B6DE-DB91C38BF49E}">
      <dgm:prSet phldrT="[Text]" custT="1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FFCC99"/>
              </a:solidFill>
              <a:latin typeface="Arial" pitchFamily="34" charset="0"/>
              <a:cs typeface="Arial" pitchFamily="34" charset="0"/>
            </a:rPr>
            <a:t>Make them aware about risks and returns </a:t>
          </a:r>
          <a:endParaRPr lang="en-US" sz="2000" dirty="0">
            <a:solidFill>
              <a:srgbClr val="FFCC99"/>
            </a:solidFill>
            <a:latin typeface="Arial" pitchFamily="34" charset="0"/>
            <a:cs typeface="Arial" pitchFamily="34" charset="0"/>
          </a:endParaRPr>
        </a:p>
      </dgm:t>
    </dgm:pt>
    <dgm:pt modelId="{A66D9D23-DC3B-47A2-A7A5-16A059A6CEC1}" type="parTrans" cxnId="{8CCB0BE2-D17B-49E9-8EB5-BCF0AC1438A1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04D296C8-CB70-42DC-89DA-3503F005D61A}" type="sibTrans" cxnId="{8CCB0BE2-D17B-49E9-8EB5-BCF0AC1438A1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A7322EFF-B2C4-43FC-A8EF-DBF93D2F7E09}">
      <dgm:prSet custT="1"/>
      <dgm:spPr>
        <a:solidFill>
          <a:srgbClr val="336600">
            <a:alpha val="89804"/>
          </a:srgbClr>
        </a:solidFill>
      </dgm:spPr>
      <dgm:t>
        <a:bodyPr/>
        <a:lstStyle/>
        <a:p>
          <a:r>
            <a: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Build them up to make own decisions </a:t>
          </a:r>
          <a:endParaRPr lang="en-US" sz="20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32E362D8-18DF-4D35-AEAB-48266C2CAF71}" type="parTrans" cxnId="{F0889F2E-53F4-472B-B241-27BC038DDA97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2C66AF46-07E4-4F5D-9F72-299D5C4E2EA3}" type="sibTrans" cxnId="{F0889F2E-53F4-472B-B241-27BC038DDA97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575D0573-40FE-406C-B2F4-13BB3EB358B3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CCCCFF"/>
              </a:solidFill>
              <a:latin typeface="Arial" pitchFamily="34" charset="0"/>
              <a:cs typeface="Arial" pitchFamily="34" charset="0"/>
            </a:rPr>
            <a:t>Increase their analytical ability</a:t>
          </a:r>
          <a:endParaRPr lang="en-US" sz="2000" dirty="0">
            <a:solidFill>
              <a:srgbClr val="CCCCFF"/>
            </a:solidFill>
            <a:latin typeface="Arial" pitchFamily="34" charset="0"/>
            <a:cs typeface="Arial" pitchFamily="34" charset="0"/>
          </a:endParaRPr>
        </a:p>
      </dgm:t>
    </dgm:pt>
    <dgm:pt modelId="{00E7F43E-8C9F-41A7-8502-63786C20EAB3}" type="parTrans" cxnId="{5AF41BDB-F94B-4DF5-900C-63632EC4C40B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BDBCD48E-A53D-4A47-A403-93647CDCA638}" type="sibTrans" cxnId="{5AF41BDB-F94B-4DF5-900C-63632EC4C40B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66E90411-4EF0-453E-B44E-B999E2B7C45E}">
      <dgm:prSet custT="1"/>
      <dgm:spPr>
        <a:solidFill>
          <a:srgbClr val="003300">
            <a:alpha val="89804"/>
          </a:srgbClr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Prepare them to think about secured future </a:t>
          </a:r>
          <a:endParaRPr lang="en-US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5E0BDF7-A1AD-406D-9164-244A5C56C3C9}" type="parTrans" cxnId="{84287A0C-21AE-4068-A4EF-C18CE09446F8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94C0A181-2ADC-4AB9-9C43-4EA3108256D1}" type="sibTrans" cxnId="{84287A0C-21AE-4068-A4EF-C18CE09446F8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BB97436A-EF54-4B1A-9F8A-0841000A7188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Give investors the right direction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3CD6FCD1-BF4D-41A0-9849-8264FEA038F8}" type="parTrans" cxnId="{F1B90F13-5DEC-4432-BCBB-80D5E7ED443F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65FCA9A8-F328-43AE-9E7C-1A31FAE84F11}" type="sibTrans" cxnId="{F1B90F13-5DEC-4432-BCBB-80D5E7ED443F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83557DE2-8B6B-4E38-865D-5313DCDDC53E}" type="pres">
      <dgm:prSet presAssocID="{8EFE635A-2327-438A-9A62-3E6EC7BA3F1E}" presName="compositeShape" presStyleCnt="0">
        <dgm:presLayoutVars>
          <dgm:dir/>
          <dgm:resizeHandles/>
        </dgm:presLayoutVars>
      </dgm:prSet>
      <dgm:spPr/>
    </dgm:pt>
    <dgm:pt modelId="{58C96D64-CC92-4BC3-8A5E-83C551B039E1}" type="pres">
      <dgm:prSet presAssocID="{8EFE635A-2327-438A-9A62-3E6EC7BA3F1E}" presName="pyramid" presStyleLbl="node1" presStyleIdx="0" presStyleCnt="1" custLinFactNeighborX="29242" custLinFactNeighborY="1370"/>
      <dgm:spPr>
        <a:solidFill>
          <a:srgbClr val="EF5815"/>
        </a:solidFill>
      </dgm:spPr>
    </dgm:pt>
    <dgm:pt modelId="{59B9CD9F-9092-4DE3-B68E-CB3DE837FA96}" type="pres">
      <dgm:prSet presAssocID="{8EFE635A-2327-438A-9A62-3E6EC7BA3F1E}" presName="theList" presStyleCnt="0"/>
      <dgm:spPr/>
    </dgm:pt>
    <dgm:pt modelId="{F2B68D3F-9423-4733-A0AC-49018ED3C3FC}" type="pres">
      <dgm:prSet presAssocID="{BB97436A-EF54-4B1A-9F8A-0841000A7188}" presName="aNode" presStyleLbl="fgAcc1" presStyleIdx="0" presStyleCnt="7" custScaleX="220969" custLinFactNeighborX="-3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9B5DF-5290-4067-8023-98239C0BF2FE}" type="pres">
      <dgm:prSet presAssocID="{BB97436A-EF54-4B1A-9F8A-0841000A7188}" presName="aSpace" presStyleCnt="0"/>
      <dgm:spPr/>
    </dgm:pt>
    <dgm:pt modelId="{F3359700-AD16-4F03-A4B9-0360CC1F828B}" type="pres">
      <dgm:prSet presAssocID="{9869306E-D1E3-4698-AC4B-A466093C12A9}" presName="aNode" presStyleLbl="fgAcc1" presStyleIdx="1" presStyleCnt="7" custScaleX="220969" custLinFactNeighborX="-3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7F477-5A8F-4C8A-A609-94A9B5225EEE}" type="pres">
      <dgm:prSet presAssocID="{9869306E-D1E3-4698-AC4B-A466093C12A9}" presName="aSpace" presStyleCnt="0"/>
      <dgm:spPr/>
    </dgm:pt>
    <dgm:pt modelId="{B36540E0-CF61-4DE3-9353-46F6B932CC17}" type="pres">
      <dgm:prSet presAssocID="{57C3A8F9-36F3-4B3A-AA26-3B13F14BDF5A}" presName="aNode" presStyleLbl="fgAcc1" presStyleIdx="2" presStyleCnt="7" custScaleX="220969" custLinFactNeighborX="-3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16679-5BE5-4434-9A4F-1DB5EBC051E9}" type="pres">
      <dgm:prSet presAssocID="{57C3A8F9-36F3-4B3A-AA26-3B13F14BDF5A}" presName="aSpace" presStyleCnt="0"/>
      <dgm:spPr/>
    </dgm:pt>
    <dgm:pt modelId="{C9927FE4-405C-4E30-8BA3-F7B02E5D809A}" type="pres">
      <dgm:prSet presAssocID="{63CB26C7-E87C-4861-B6DE-DB91C38BF49E}" presName="aNode" presStyleLbl="fgAcc1" presStyleIdx="3" presStyleCnt="7" custScaleX="221154" custLinFactNeighborX="-3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72D2E-D1A4-41A6-932C-0170193276F2}" type="pres">
      <dgm:prSet presAssocID="{63CB26C7-E87C-4861-B6DE-DB91C38BF49E}" presName="aSpace" presStyleCnt="0"/>
      <dgm:spPr/>
    </dgm:pt>
    <dgm:pt modelId="{CBDBD0BC-A157-43A6-8A5F-F230E542B624}" type="pres">
      <dgm:prSet presAssocID="{575D0573-40FE-406C-B2F4-13BB3EB358B3}" presName="aNode" presStyleLbl="fgAcc1" presStyleIdx="4" presStyleCnt="7" custScaleX="221154" custLinFactNeighborX="-3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2A6AC-72FB-4FC7-AF85-513D9D651FF7}" type="pres">
      <dgm:prSet presAssocID="{575D0573-40FE-406C-B2F4-13BB3EB358B3}" presName="aSpace" presStyleCnt="0"/>
      <dgm:spPr/>
    </dgm:pt>
    <dgm:pt modelId="{C6BD32C7-17C3-4B1E-8C96-82077B17AAEC}" type="pres">
      <dgm:prSet presAssocID="{A7322EFF-B2C4-43FC-A8EF-DBF93D2F7E09}" presName="aNode" presStyleLbl="fgAcc1" presStyleIdx="5" presStyleCnt="7" custScaleX="221154" custLinFactNeighborX="-3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F98E5-3F2B-4ADC-B449-462771490775}" type="pres">
      <dgm:prSet presAssocID="{A7322EFF-B2C4-43FC-A8EF-DBF93D2F7E09}" presName="aSpace" presStyleCnt="0"/>
      <dgm:spPr/>
    </dgm:pt>
    <dgm:pt modelId="{DE846222-D647-4301-BC82-FAB0ACF79800}" type="pres">
      <dgm:prSet presAssocID="{66E90411-4EF0-453E-B44E-B999E2B7C45E}" presName="aNode" presStyleLbl="fgAcc1" presStyleIdx="6" presStyleCnt="7" custScaleX="221154" custLinFactNeighborX="-3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89080-63F7-42D9-8FBD-58A30AB268D4}" type="pres">
      <dgm:prSet presAssocID="{66E90411-4EF0-453E-B44E-B999E2B7C45E}" presName="aSpace" presStyleCnt="0"/>
      <dgm:spPr/>
    </dgm:pt>
  </dgm:ptLst>
  <dgm:cxnLst>
    <dgm:cxn modelId="{8CFBD064-E801-4316-871D-D814B9EB4277}" type="presOf" srcId="{A7322EFF-B2C4-43FC-A8EF-DBF93D2F7E09}" destId="{C6BD32C7-17C3-4B1E-8C96-82077B17AAEC}" srcOrd="0" destOrd="0" presId="urn:microsoft.com/office/officeart/2005/8/layout/pyramid2"/>
    <dgm:cxn modelId="{84287A0C-21AE-4068-A4EF-C18CE09446F8}" srcId="{8EFE635A-2327-438A-9A62-3E6EC7BA3F1E}" destId="{66E90411-4EF0-453E-B44E-B999E2B7C45E}" srcOrd="6" destOrd="0" parTransId="{D5E0BDF7-A1AD-406D-9164-244A5C56C3C9}" sibTransId="{94C0A181-2ADC-4AB9-9C43-4EA3108256D1}"/>
    <dgm:cxn modelId="{5AF41BDB-F94B-4DF5-900C-63632EC4C40B}" srcId="{8EFE635A-2327-438A-9A62-3E6EC7BA3F1E}" destId="{575D0573-40FE-406C-B2F4-13BB3EB358B3}" srcOrd="4" destOrd="0" parTransId="{00E7F43E-8C9F-41A7-8502-63786C20EAB3}" sibTransId="{BDBCD48E-A53D-4A47-A403-93647CDCA638}"/>
    <dgm:cxn modelId="{F0889F2E-53F4-472B-B241-27BC038DDA97}" srcId="{8EFE635A-2327-438A-9A62-3E6EC7BA3F1E}" destId="{A7322EFF-B2C4-43FC-A8EF-DBF93D2F7E09}" srcOrd="5" destOrd="0" parTransId="{32E362D8-18DF-4D35-AEAB-48266C2CAF71}" sibTransId="{2C66AF46-07E4-4F5D-9F72-299D5C4E2EA3}"/>
    <dgm:cxn modelId="{509F9DA4-BBEA-4639-ADAA-06D8E09C8A6F}" type="presOf" srcId="{9869306E-D1E3-4698-AC4B-A466093C12A9}" destId="{F3359700-AD16-4F03-A4B9-0360CC1F828B}" srcOrd="0" destOrd="0" presId="urn:microsoft.com/office/officeart/2005/8/layout/pyramid2"/>
    <dgm:cxn modelId="{F1B90F13-5DEC-4432-BCBB-80D5E7ED443F}" srcId="{8EFE635A-2327-438A-9A62-3E6EC7BA3F1E}" destId="{BB97436A-EF54-4B1A-9F8A-0841000A7188}" srcOrd="0" destOrd="0" parTransId="{3CD6FCD1-BF4D-41A0-9849-8264FEA038F8}" sibTransId="{65FCA9A8-F328-43AE-9E7C-1A31FAE84F11}"/>
    <dgm:cxn modelId="{08CA9229-BDA6-4BB3-B95A-5C023241A5FC}" type="presOf" srcId="{BB97436A-EF54-4B1A-9F8A-0841000A7188}" destId="{F2B68D3F-9423-4733-A0AC-49018ED3C3FC}" srcOrd="0" destOrd="0" presId="urn:microsoft.com/office/officeart/2005/8/layout/pyramid2"/>
    <dgm:cxn modelId="{69D7B483-0094-4C29-ADAA-ADF644C136C7}" type="presOf" srcId="{8EFE635A-2327-438A-9A62-3E6EC7BA3F1E}" destId="{83557DE2-8B6B-4E38-865D-5313DCDDC53E}" srcOrd="0" destOrd="0" presId="urn:microsoft.com/office/officeart/2005/8/layout/pyramid2"/>
    <dgm:cxn modelId="{A4BE6AD9-A6AE-4E3A-9CA7-CFF4C5A0FEEF}" type="presOf" srcId="{57C3A8F9-36F3-4B3A-AA26-3B13F14BDF5A}" destId="{B36540E0-CF61-4DE3-9353-46F6B932CC17}" srcOrd="0" destOrd="0" presId="urn:microsoft.com/office/officeart/2005/8/layout/pyramid2"/>
    <dgm:cxn modelId="{34E6CC69-8DF7-4795-93F0-AB99F0F91AAF}" srcId="{8EFE635A-2327-438A-9A62-3E6EC7BA3F1E}" destId="{57C3A8F9-36F3-4B3A-AA26-3B13F14BDF5A}" srcOrd="2" destOrd="0" parTransId="{37B87594-9190-4D28-BCDF-411D30D649B6}" sibTransId="{47C31E41-64DE-46DB-A8DC-B2378D556CC4}"/>
    <dgm:cxn modelId="{679EF9DB-63B8-49F5-B108-5D25DE226EED}" type="presOf" srcId="{575D0573-40FE-406C-B2F4-13BB3EB358B3}" destId="{CBDBD0BC-A157-43A6-8A5F-F230E542B624}" srcOrd="0" destOrd="0" presId="urn:microsoft.com/office/officeart/2005/8/layout/pyramid2"/>
    <dgm:cxn modelId="{77787CDB-34A1-486C-B12F-618FC29E70BF}" type="presOf" srcId="{63CB26C7-E87C-4861-B6DE-DB91C38BF49E}" destId="{C9927FE4-405C-4E30-8BA3-F7B02E5D809A}" srcOrd="0" destOrd="0" presId="urn:microsoft.com/office/officeart/2005/8/layout/pyramid2"/>
    <dgm:cxn modelId="{96E6796E-A8E3-4779-8AC5-8002721FFEA2}" srcId="{8EFE635A-2327-438A-9A62-3E6EC7BA3F1E}" destId="{9869306E-D1E3-4698-AC4B-A466093C12A9}" srcOrd="1" destOrd="0" parTransId="{6A13B787-6A0C-4C4F-A0A5-47BA0146C612}" sibTransId="{B0EF8895-D834-4B77-BCE5-C57FE6509410}"/>
    <dgm:cxn modelId="{A508CA6D-B48E-4231-8464-31AEC6DE348F}" type="presOf" srcId="{66E90411-4EF0-453E-B44E-B999E2B7C45E}" destId="{DE846222-D647-4301-BC82-FAB0ACF79800}" srcOrd="0" destOrd="0" presId="urn:microsoft.com/office/officeart/2005/8/layout/pyramid2"/>
    <dgm:cxn modelId="{8CCB0BE2-D17B-49E9-8EB5-BCF0AC1438A1}" srcId="{8EFE635A-2327-438A-9A62-3E6EC7BA3F1E}" destId="{63CB26C7-E87C-4861-B6DE-DB91C38BF49E}" srcOrd="3" destOrd="0" parTransId="{A66D9D23-DC3B-47A2-A7A5-16A059A6CEC1}" sibTransId="{04D296C8-CB70-42DC-89DA-3503F005D61A}"/>
    <dgm:cxn modelId="{488ABE93-2717-4961-B130-6144FD12E28C}" type="presParOf" srcId="{83557DE2-8B6B-4E38-865D-5313DCDDC53E}" destId="{58C96D64-CC92-4BC3-8A5E-83C551B039E1}" srcOrd="0" destOrd="0" presId="urn:microsoft.com/office/officeart/2005/8/layout/pyramid2"/>
    <dgm:cxn modelId="{E9BFC230-46BF-4774-8DF3-86C7A3F92174}" type="presParOf" srcId="{83557DE2-8B6B-4E38-865D-5313DCDDC53E}" destId="{59B9CD9F-9092-4DE3-B68E-CB3DE837FA96}" srcOrd="1" destOrd="0" presId="urn:microsoft.com/office/officeart/2005/8/layout/pyramid2"/>
    <dgm:cxn modelId="{FE9B924D-5F7A-4ED5-A350-8D34BA60E3CE}" type="presParOf" srcId="{59B9CD9F-9092-4DE3-B68E-CB3DE837FA96}" destId="{F2B68D3F-9423-4733-A0AC-49018ED3C3FC}" srcOrd="0" destOrd="0" presId="urn:microsoft.com/office/officeart/2005/8/layout/pyramid2"/>
    <dgm:cxn modelId="{3B5688AA-5A5A-42A9-9C9D-0A1E3E7E2DE6}" type="presParOf" srcId="{59B9CD9F-9092-4DE3-B68E-CB3DE837FA96}" destId="{2389B5DF-5290-4067-8023-98239C0BF2FE}" srcOrd="1" destOrd="0" presId="urn:microsoft.com/office/officeart/2005/8/layout/pyramid2"/>
    <dgm:cxn modelId="{80127D73-0EB8-4E63-8175-0D802A6B8903}" type="presParOf" srcId="{59B9CD9F-9092-4DE3-B68E-CB3DE837FA96}" destId="{F3359700-AD16-4F03-A4B9-0360CC1F828B}" srcOrd="2" destOrd="0" presId="urn:microsoft.com/office/officeart/2005/8/layout/pyramid2"/>
    <dgm:cxn modelId="{39A55428-564F-46DA-9509-DE3EDF399F51}" type="presParOf" srcId="{59B9CD9F-9092-4DE3-B68E-CB3DE837FA96}" destId="{B697F477-5A8F-4C8A-A609-94A9B5225EEE}" srcOrd="3" destOrd="0" presId="urn:microsoft.com/office/officeart/2005/8/layout/pyramid2"/>
    <dgm:cxn modelId="{DDDC81F1-02FB-43E4-8E4E-95FA4DBDD374}" type="presParOf" srcId="{59B9CD9F-9092-4DE3-B68E-CB3DE837FA96}" destId="{B36540E0-CF61-4DE3-9353-46F6B932CC17}" srcOrd="4" destOrd="0" presId="urn:microsoft.com/office/officeart/2005/8/layout/pyramid2"/>
    <dgm:cxn modelId="{CA56FB4C-1063-4266-B198-FC11F30258EB}" type="presParOf" srcId="{59B9CD9F-9092-4DE3-B68E-CB3DE837FA96}" destId="{19816679-5BE5-4434-9A4F-1DB5EBC051E9}" srcOrd="5" destOrd="0" presId="urn:microsoft.com/office/officeart/2005/8/layout/pyramid2"/>
    <dgm:cxn modelId="{FFEB54A0-3B16-4D01-94FD-BADA0920B079}" type="presParOf" srcId="{59B9CD9F-9092-4DE3-B68E-CB3DE837FA96}" destId="{C9927FE4-405C-4E30-8BA3-F7B02E5D809A}" srcOrd="6" destOrd="0" presId="urn:microsoft.com/office/officeart/2005/8/layout/pyramid2"/>
    <dgm:cxn modelId="{4DEE3800-FB89-41B0-AAA8-22588089FA9B}" type="presParOf" srcId="{59B9CD9F-9092-4DE3-B68E-CB3DE837FA96}" destId="{E7472D2E-D1A4-41A6-932C-0170193276F2}" srcOrd="7" destOrd="0" presId="urn:microsoft.com/office/officeart/2005/8/layout/pyramid2"/>
    <dgm:cxn modelId="{76C5B85C-5C5D-4385-8FED-EE42FF32DAE3}" type="presParOf" srcId="{59B9CD9F-9092-4DE3-B68E-CB3DE837FA96}" destId="{CBDBD0BC-A157-43A6-8A5F-F230E542B624}" srcOrd="8" destOrd="0" presId="urn:microsoft.com/office/officeart/2005/8/layout/pyramid2"/>
    <dgm:cxn modelId="{E32741DC-8A06-4D7B-96CB-360C8A0A9AFE}" type="presParOf" srcId="{59B9CD9F-9092-4DE3-B68E-CB3DE837FA96}" destId="{FB92A6AC-72FB-4FC7-AF85-513D9D651FF7}" srcOrd="9" destOrd="0" presId="urn:microsoft.com/office/officeart/2005/8/layout/pyramid2"/>
    <dgm:cxn modelId="{B611B443-DC01-43D4-9471-C5816EB77914}" type="presParOf" srcId="{59B9CD9F-9092-4DE3-B68E-CB3DE837FA96}" destId="{C6BD32C7-17C3-4B1E-8C96-82077B17AAEC}" srcOrd="10" destOrd="0" presId="urn:microsoft.com/office/officeart/2005/8/layout/pyramid2"/>
    <dgm:cxn modelId="{2378C6E0-93CB-4586-B27E-D4C03E6B4941}" type="presParOf" srcId="{59B9CD9F-9092-4DE3-B68E-CB3DE837FA96}" destId="{AC9F98E5-3F2B-4ADC-B449-462771490775}" srcOrd="11" destOrd="0" presId="urn:microsoft.com/office/officeart/2005/8/layout/pyramid2"/>
    <dgm:cxn modelId="{1B87232D-3301-4986-8F9A-51DDAD6472BC}" type="presParOf" srcId="{59B9CD9F-9092-4DE3-B68E-CB3DE837FA96}" destId="{DE846222-D647-4301-BC82-FAB0ACF79800}" srcOrd="12" destOrd="0" presId="urn:microsoft.com/office/officeart/2005/8/layout/pyramid2"/>
    <dgm:cxn modelId="{12615A06-8E3C-4B1B-967B-8887601E691D}" type="presParOf" srcId="{59B9CD9F-9092-4DE3-B68E-CB3DE837FA96}" destId="{D1789080-63F7-42D9-8FBD-58A30AB268D4}" srcOrd="13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C530A6-A1A9-4EBB-A912-60230F844193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A8E08D-AE67-457F-8725-A0DFF593F5CE}">
      <dgm:prSet phldrT="[Text]"/>
      <dgm:spPr/>
      <dgm:t>
        <a:bodyPr/>
        <a:lstStyle/>
        <a:p>
          <a:endParaRPr lang="en-US" dirty="0"/>
        </a:p>
      </dgm:t>
    </dgm:pt>
    <dgm:pt modelId="{EEF586C9-4D23-4EF2-ACC2-C4B302774887}" type="parTrans" cxnId="{0CE44BB9-CA40-4FA7-9053-89303E0CB164}">
      <dgm:prSet/>
      <dgm:spPr/>
      <dgm:t>
        <a:bodyPr/>
        <a:lstStyle/>
        <a:p>
          <a:endParaRPr lang="en-US"/>
        </a:p>
      </dgm:t>
    </dgm:pt>
    <dgm:pt modelId="{97894D8F-B395-48DA-A563-965F41A08C54}" type="sibTrans" cxnId="{0CE44BB9-CA40-4FA7-9053-89303E0CB164}">
      <dgm:prSet/>
      <dgm:spPr/>
      <dgm:t>
        <a:bodyPr/>
        <a:lstStyle/>
        <a:p>
          <a:endParaRPr lang="en-US"/>
        </a:p>
      </dgm:t>
    </dgm:pt>
    <dgm:pt modelId="{99C1B2C0-7346-4031-A45F-0EA2C5CE6C83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Workshop for Master Trainers 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9F5EA94C-0EBC-4386-99BA-CD51FF9349D2}" type="parTrans" cxnId="{E719C05E-64E4-4562-8EC1-89EAD362F025}">
      <dgm:prSet/>
      <dgm:spPr/>
      <dgm:t>
        <a:bodyPr/>
        <a:lstStyle/>
        <a:p>
          <a:endParaRPr lang="en-US"/>
        </a:p>
      </dgm:t>
    </dgm:pt>
    <dgm:pt modelId="{B81732E1-9146-4EBE-8126-CC863C026107}" type="sibTrans" cxnId="{E719C05E-64E4-4562-8EC1-89EAD362F025}">
      <dgm:prSet/>
      <dgm:spPr/>
      <dgm:t>
        <a:bodyPr/>
        <a:lstStyle/>
        <a:p>
          <a:endParaRPr lang="en-US"/>
        </a:p>
      </dgm:t>
    </dgm:pt>
    <dgm:pt modelId="{822B6A0D-FA03-469B-BA4B-1C1045873640}">
      <dgm:prSet phldrT="[Text]"/>
      <dgm:spPr/>
      <dgm:t>
        <a:bodyPr/>
        <a:lstStyle/>
        <a:p>
          <a:endParaRPr lang="en-US" dirty="0"/>
        </a:p>
      </dgm:t>
    </dgm:pt>
    <dgm:pt modelId="{8AFB427C-0FBC-40DF-AA61-0077E4167DF5}" type="parTrans" cxnId="{A7CCFC2A-343F-46CD-A778-5577A452245B}">
      <dgm:prSet/>
      <dgm:spPr/>
      <dgm:t>
        <a:bodyPr/>
        <a:lstStyle/>
        <a:p>
          <a:endParaRPr lang="en-US"/>
        </a:p>
      </dgm:t>
    </dgm:pt>
    <dgm:pt modelId="{311BD407-E6FD-4531-B750-3EEAAB076798}" type="sibTrans" cxnId="{A7CCFC2A-343F-46CD-A778-5577A452245B}">
      <dgm:prSet/>
      <dgm:spPr/>
      <dgm:t>
        <a:bodyPr/>
        <a:lstStyle/>
        <a:p>
          <a:endParaRPr lang="en-US"/>
        </a:p>
      </dgm:t>
    </dgm:pt>
    <dgm:pt modelId="{B2C6CA0C-BD30-4509-8FB9-360EF203D518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Training of Trainers by Master Trainers  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9DBBDEE5-95FF-4E35-A73A-3B7D03229BD3}" type="parTrans" cxnId="{A3FF99A2-3011-4242-942D-1F491E78EAE5}">
      <dgm:prSet/>
      <dgm:spPr/>
      <dgm:t>
        <a:bodyPr/>
        <a:lstStyle/>
        <a:p>
          <a:endParaRPr lang="en-US"/>
        </a:p>
      </dgm:t>
    </dgm:pt>
    <dgm:pt modelId="{D8982C12-CF58-4196-AE35-6CBBAB33A2A2}" type="sibTrans" cxnId="{A3FF99A2-3011-4242-942D-1F491E78EAE5}">
      <dgm:prSet/>
      <dgm:spPr/>
      <dgm:t>
        <a:bodyPr/>
        <a:lstStyle/>
        <a:p>
          <a:endParaRPr lang="en-US"/>
        </a:p>
      </dgm:t>
    </dgm:pt>
    <dgm:pt modelId="{1927DF44-21D4-4E37-B7C2-9B921AFAC1BE}">
      <dgm:prSet phldrT="[Text]"/>
      <dgm:spPr/>
      <dgm:t>
        <a:bodyPr/>
        <a:lstStyle/>
        <a:p>
          <a:endParaRPr lang="en-US" dirty="0"/>
        </a:p>
      </dgm:t>
    </dgm:pt>
    <dgm:pt modelId="{571B9F0C-EEF0-4FA0-AEBE-038DA7F9CECF}" type="parTrans" cxnId="{3670FC7D-1154-4322-B760-C3A24623E377}">
      <dgm:prSet/>
      <dgm:spPr/>
      <dgm:t>
        <a:bodyPr/>
        <a:lstStyle/>
        <a:p>
          <a:endParaRPr lang="en-US"/>
        </a:p>
      </dgm:t>
    </dgm:pt>
    <dgm:pt modelId="{75098D59-BB9D-49E7-9798-A6D57BD71768}" type="sibTrans" cxnId="{3670FC7D-1154-4322-B760-C3A24623E377}">
      <dgm:prSet/>
      <dgm:spPr/>
      <dgm:t>
        <a:bodyPr/>
        <a:lstStyle/>
        <a:p>
          <a:endParaRPr lang="en-US"/>
        </a:p>
      </dgm:t>
    </dgm:pt>
    <dgm:pt modelId="{B25D919D-B43B-4ABB-949E-917DDE21CF0E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Training to Target Groups 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09FC0841-03C2-4D44-902E-5D9C43A58034}" type="parTrans" cxnId="{10912577-C831-4A80-A357-E3F8ED1E3687}">
      <dgm:prSet/>
      <dgm:spPr/>
      <dgm:t>
        <a:bodyPr/>
        <a:lstStyle/>
        <a:p>
          <a:endParaRPr lang="en-US"/>
        </a:p>
      </dgm:t>
    </dgm:pt>
    <dgm:pt modelId="{5B8B37E3-E494-4954-9D7D-E4C9EBC3F143}" type="sibTrans" cxnId="{10912577-C831-4A80-A357-E3F8ED1E3687}">
      <dgm:prSet/>
      <dgm:spPr/>
      <dgm:t>
        <a:bodyPr/>
        <a:lstStyle/>
        <a:p>
          <a:endParaRPr lang="en-US"/>
        </a:p>
      </dgm:t>
    </dgm:pt>
    <dgm:pt modelId="{F20A0938-2595-4E7A-937D-D6D50C74B212}" type="pres">
      <dgm:prSet presAssocID="{EDC530A6-A1A9-4EBB-A912-60230F8441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50A06A-3FD3-49C9-A146-8E055C92AFB4}" type="pres">
      <dgm:prSet presAssocID="{41A8E08D-AE67-457F-8725-A0DFF593F5CE}" presName="composite" presStyleCnt="0"/>
      <dgm:spPr/>
    </dgm:pt>
    <dgm:pt modelId="{A4ED9EBF-91DD-43A8-B11C-CD6630D22D5C}" type="pres">
      <dgm:prSet presAssocID="{41A8E08D-AE67-457F-8725-A0DFF593F5C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366F7-AD72-44D4-8985-DC041699621C}" type="pres">
      <dgm:prSet presAssocID="{41A8E08D-AE67-457F-8725-A0DFF593F5C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8DFE7-44BC-4D4E-9302-8DF908010652}" type="pres">
      <dgm:prSet presAssocID="{97894D8F-B395-48DA-A563-965F41A08C54}" presName="sp" presStyleCnt="0"/>
      <dgm:spPr/>
    </dgm:pt>
    <dgm:pt modelId="{33456F48-871A-4CCE-AFC7-BE4A5922192F}" type="pres">
      <dgm:prSet presAssocID="{822B6A0D-FA03-469B-BA4B-1C1045873640}" presName="composite" presStyleCnt="0"/>
      <dgm:spPr/>
    </dgm:pt>
    <dgm:pt modelId="{78BB64FB-6486-409D-9C0D-66791A4B955C}" type="pres">
      <dgm:prSet presAssocID="{822B6A0D-FA03-469B-BA4B-1C104587364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6E637-245E-4C83-83F7-46CC367D1D49}" type="pres">
      <dgm:prSet presAssocID="{822B6A0D-FA03-469B-BA4B-1C104587364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D61F2-3F0B-4D04-9F94-5C5956FC9FD2}" type="pres">
      <dgm:prSet presAssocID="{311BD407-E6FD-4531-B750-3EEAAB076798}" presName="sp" presStyleCnt="0"/>
      <dgm:spPr/>
    </dgm:pt>
    <dgm:pt modelId="{96F965A5-22D5-4C0E-8530-56651D843E5D}" type="pres">
      <dgm:prSet presAssocID="{1927DF44-21D4-4E37-B7C2-9B921AFAC1BE}" presName="composite" presStyleCnt="0"/>
      <dgm:spPr/>
    </dgm:pt>
    <dgm:pt modelId="{9D3BCCBA-3084-4BA9-8051-499634A1B070}" type="pres">
      <dgm:prSet presAssocID="{1927DF44-21D4-4E37-B7C2-9B921AFAC1B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BE37B-E037-4EC8-B2E6-8CAC52479A7B}" type="pres">
      <dgm:prSet presAssocID="{1927DF44-21D4-4E37-B7C2-9B921AFAC1B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CCFC2A-343F-46CD-A778-5577A452245B}" srcId="{EDC530A6-A1A9-4EBB-A912-60230F844193}" destId="{822B6A0D-FA03-469B-BA4B-1C1045873640}" srcOrd="1" destOrd="0" parTransId="{8AFB427C-0FBC-40DF-AA61-0077E4167DF5}" sibTransId="{311BD407-E6FD-4531-B750-3EEAAB076798}"/>
    <dgm:cxn modelId="{E719C05E-64E4-4562-8EC1-89EAD362F025}" srcId="{41A8E08D-AE67-457F-8725-A0DFF593F5CE}" destId="{99C1B2C0-7346-4031-A45F-0EA2C5CE6C83}" srcOrd="0" destOrd="0" parTransId="{9F5EA94C-0EBC-4386-99BA-CD51FF9349D2}" sibTransId="{B81732E1-9146-4EBE-8126-CC863C026107}"/>
    <dgm:cxn modelId="{4878391E-F8DB-49AB-BF39-6F6ED032B4E4}" type="presOf" srcId="{B25D919D-B43B-4ABB-949E-917DDE21CF0E}" destId="{74BBE37B-E037-4EC8-B2E6-8CAC52479A7B}" srcOrd="0" destOrd="0" presId="urn:microsoft.com/office/officeart/2005/8/layout/chevron2"/>
    <dgm:cxn modelId="{A3E480BE-5D51-45A0-83FF-935D3501748E}" type="presOf" srcId="{1927DF44-21D4-4E37-B7C2-9B921AFAC1BE}" destId="{9D3BCCBA-3084-4BA9-8051-499634A1B070}" srcOrd="0" destOrd="0" presId="urn:microsoft.com/office/officeart/2005/8/layout/chevron2"/>
    <dgm:cxn modelId="{0CE44BB9-CA40-4FA7-9053-89303E0CB164}" srcId="{EDC530A6-A1A9-4EBB-A912-60230F844193}" destId="{41A8E08D-AE67-457F-8725-A0DFF593F5CE}" srcOrd="0" destOrd="0" parTransId="{EEF586C9-4D23-4EF2-ACC2-C4B302774887}" sibTransId="{97894D8F-B395-48DA-A563-965F41A08C54}"/>
    <dgm:cxn modelId="{3670FC7D-1154-4322-B760-C3A24623E377}" srcId="{EDC530A6-A1A9-4EBB-A912-60230F844193}" destId="{1927DF44-21D4-4E37-B7C2-9B921AFAC1BE}" srcOrd="2" destOrd="0" parTransId="{571B9F0C-EEF0-4FA0-AEBE-038DA7F9CECF}" sibTransId="{75098D59-BB9D-49E7-9798-A6D57BD71768}"/>
    <dgm:cxn modelId="{8996D329-7BCB-41DF-A759-5EE1A4A37C55}" type="presOf" srcId="{822B6A0D-FA03-469B-BA4B-1C1045873640}" destId="{78BB64FB-6486-409D-9C0D-66791A4B955C}" srcOrd="0" destOrd="0" presId="urn:microsoft.com/office/officeart/2005/8/layout/chevron2"/>
    <dgm:cxn modelId="{E82F7905-DE05-421B-A819-A5F5D6A2ADDF}" type="presOf" srcId="{41A8E08D-AE67-457F-8725-A0DFF593F5CE}" destId="{A4ED9EBF-91DD-43A8-B11C-CD6630D22D5C}" srcOrd="0" destOrd="0" presId="urn:microsoft.com/office/officeart/2005/8/layout/chevron2"/>
    <dgm:cxn modelId="{A3FF99A2-3011-4242-942D-1F491E78EAE5}" srcId="{822B6A0D-FA03-469B-BA4B-1C1045873640}" destId="{B2C6CA0C-BD30-4509-8FB9-360EF203D518}" srcOrd="0" destOrd="0" parTransId="{9DBBDEE5-95FF-4E35-A73A-3B7D03229BD3}" sibTransId="{D8982C12-CF58-4196-AE35-6CBBAB33A2A2}"/>
    <dgm:cxn modelId="{10912577-C831-4A80-A357-E3F8ED1E3687}" srcId="{1927DF44-21D4-4E37-B7C2-9B921AFAC1BE}" destId="{B25D919D-B43B-4ABB-949E-917DDE21CF0E}" srcOrd="0" destOrd="0" parTransId="{09FC0841-03C2-4D44-902E-5D9C43A58034}" sibTransId="{5B8B37E3-E494-4954-9D7D-E4C9EBC3F143}"/>
    <dgm:cxn modelId="{E2687969-B9E9-4880-AA8F-3733ECDAA026}" type="presOf" srcId="{EDC530A6-A1A9-4EBB-A912-60230F844193}" destId="{F20A0938-2595-4E7A-937D-D6D50C74B212}" srcOrd="0" destOrd="0" presId="urn:microsoft.com/office/officeart/2005/8/layout/chevron2"/>
    <dgm:cxn modelId="{F13C6DCB-482C-44B1-B7DB-02F25F47CF9C}" type="presOf" srcId="{B2C6CA0C-BD30-4509-8FB9-360EF203D518}" destId="{01D6E637-245E-4C83-83F7-46CC367D1D49}" srcOrd="0" destOrd="0" presId="urn:microsoft.com/office/officeart/2005/8/layout/chevron2"/>
    <dgm:cxn modelId="{6C4983EF-1145-4CBB-9670-054827F26F88}" type="presOf" srcId="{99C1B2C0-7346-4031-A45F-0EA2C5CE6C83}" destId="{5F4366F7-AD72-44D4-8985-DC041699621C}" srcOrd="0" destOrd="0" presId="urn:microsoft.com/office/officeart/2005/8/layout/chevron2"/>
    <dgm:cxn modelId="{765F34BC-5EB0-4303-9A88-5169322DFF71}" type="presParOf" srcId="{F20A0938-2595-4E7A-937D-D6D50C74B212}" destId="{2650A06A-3FD3-49C9-A146-8E055C92AFB4}" srcOrd="0" destOrd="0" presId="urn:microsoft.com/office/officeart/2005/8/layout/chevron2"/>
    <dgm:cxn modelId="{3D9E044A-5E27-485C-B27D-09E0487DD215}" type="presParOf" srcId="{2650A06A-3FD3-49C9-A146-8E055C92AFB4}" destId="{A4ED9EBF-91DD-43A8-B11C-CD6630D22D5C}" srcOrd="0" destOrd="0" presId="urn:microsoft.com/office/officeart/2005/8/layout/chevron2"/>
    <dgm:cxn modelId="{719A94ED-7833-4299-B6B5-5FEF6AA0BBDF}" type="presParOf" srcId="{2650A06A-3FD3-49C9-A146-8E055C92AFB4}" destId="{5F4366F7-AD72-44D4-8985-DC041699621C}" srcOrd="1" destOrd="0" presId="urn:microsoft.com/office/officeart/2005/8/layout/chevron2"/>
    <dgm:cxn modelId="{9A37101D-E26A-48FC-BD84-8B58E3A1486B}" type="presParOf" srcId="{F20A0938-2595-4E7A-937D-D6D50C74B212}" destId="{7AE8DFE7-44BC-4D4E-9302-8DF908010652}" srcOrd="1" destOrd="0" presId="urn:microsoft.com/office/officeart/2005/8/layout/chevron2"/>
    <dgm:cxn modelId="{3C3D595A-3BCA-444A-A8F7-998D7A6B8AA9}" type="presParOf" srcId="{F20A0938-2595-4E7A-937D-D6D50C74B212}" destId="{33456F48-871A-4CCE-AFC7-BE4A5922192F}" srcOrd="2" destOrd="0" presId="urn:microsoft.com/office/officeart/2005/8/layout/chevron2"/>
    <dgm:cxn modelId="{3B8A8EA2-BAB6-4446-82DD-3FC339A98627}" type="presParOf" srcId="{33456F48-871A-4CCE-AFC7-BE4A5922192F}" destId="{78BB64FB-6486-409D-9C0D-66791A4B955C}" srcOrd="0" destOrd="0" presId="urn:microsoft.com/office/officeart/2005/8/layout/chevron2"/>
    <dgm:cxn modelId="{6637D80D-32E2-4328-BEE3-6040448E2204}" type="presParOf" srcId="{33456F48-871A-4CCE-AFC7-BE4A5922192F}" destId="{01D6E637-245E-4C83-83F7-46CC367D1D49}" srcOrd="1" destOrd="0" presId="urn:microsoft.com/office/officeart/2005/8/layout/chevron2"/>
    <dgm:cxn modelId="{6BFF68EA-4A1A-4162-B3E9-2A36E443DA0A}" type="presParOf" srcId="{F20A0938-2595-4E7A-937D-D6D50C74B212}" destId="{FD5D61F2-3F0B-4D04-9F94-5C5956FC9FD2}" srcOrd="3" destOrd="0" presId="urn:microsoft.com/office/officeart/2005/8/layout/chevron2"/>
    <dgm:cxn modelId="{A977E789-BC2C-4C0E-9FA9-2DDA14B9EFE6}" type="presParOf" srcId="{F20A0938-2595-4E7A-937D-D6D50C74B212}" destId="{96F965A5-22D5-4C0E-8530-56651D843E5D}" srcOrd="4" destOrd="0" presId="urn:microsoft.com/office/officeart/2005/8/layout/chevron2"/>
    <dgm:cxn modelId="{8E5A85A3-15DB-4627-8D18-F69398E3E6F5}" type="presParOf" srcId="{96F965A5-22D5-4C0E-8530-56651D843E5D}" destId="{9D3BCCBA-3084-4BA9-8051-499634A1B070}" srcOrd="0" destOrd="0" presId="urn:microsoft.com/office/officeart/2005/8/layout/chevron2"/>
    <dgm:cxn modelId="{E649CC2A-E4C3-4042-AEBD-D2255F7727E4}" type="presParOf" srcId="{96F965A5-22D5-4C0E-8530-56651D843E5D}" destId="{74BBE37B-E037-4EC8-B2E6-8CAC52479A7B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2048D-AEB5-4201-8810-0BE0B3DDD066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38E42-88F2-4A9F-93C0-C97D5D1CA6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A6BCD-7725-4BA7-8774-0B398D34846C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5"/>
          <p:cNvGrpSpPr>
            <a:grpSpLocks noGrp="1" noChangeAspect="1"/>
          </p:cNvGrpSpPr>
          <p:nvPr>
            <p:ph idx="1"/>
          </p:nvPr>
        </p:nvGrpSpPr>
        <p:grpSpPr bwMode="auto">
          <a:xfrm>
            <a:off x="1295400" y="304800"/>
            <a:ext cx="6629400" cy="6096000"/>
            <a:chOff x="1562" y="696"/>
            <a:chExt cx="2637" cy="2587"/>
          </a:xfrm>
        </p:grpSpPr>
        <p:sp>
          <p:nvSpPr>
            <p:cNvPr id="5" name="_s6148"/>
            <p:cNvSpPr>
              <a:spLocks noChangeShapeType="1"/>
            </p:cNvSpPr>
            <p:nvPr/>
          </p:nvSpPr>
          <p:spPr bwMode="auto">
            <a:xfrm flipH="1" flipV="1">
              <a:off x="2355" y="1621"/>
              <a:ext cx="263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6" name="_s6149"/>
            <p:cNvSpPr>
              <a:spLocks noChangeArrowheads="1"/>
            </p:cNvSpPr>
            <p:nvPr/>
          </p:nvSpPr>
          <p:spPr bwMode="auto">
            <a:xfrm>
              <a:off x="1757" y="1075"/>
              <a:ext cx="672" cy="67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Government</a:t>
              </a:r>
            </a:p>
          </p:txBody>
        </p:sp>
        <p:sp>
          <p:nvSpPr>
            <p:cNvPr id="7" name="_s6150"/>
            <p:cNvSpPr>
              <a:spLocks noChangeShapeType="1"/>
            </p:cNvSpPr>
            <p:nvPr/>
          </p:nvSpPr>
          <p:spPr bwMode="auto">
            <a:xfrm flipH="1">
              <a:off x="2226" y="2114"/>
              <a:ext cx="328" cy="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8" name="_s6151"/>
            <p:cNvSpPr>
              <a:spLocks noChangeArrowheads="1"/>
            </p:cNvSpPr>
            <p:nvPr/>
          </p:nvSpPr>
          <p:spPr bwMode="auto">
            <a:xfrm>
              <a:off x="1562" y="1927"/>
              <a:ext cx="672" cy="67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Financial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Sector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Regulators</a:t>
              </a:r>
            </a:p>
          </p:txBody>
        </p:sp>
        <p:sp>
          <p:nvSpPr>
            <p:cNvPr id="9" name="_s6152"/>
            <p:cNvSpPr>
              <a:spLocks noChangeShapeType="1"/>
            </p:cNvSpPr>
            <p:nvPr/>
          </p:nvSpPr>
          <p:spPr bwMode="auto">
            <a:xfrm flipH="1">
              <a:off x="2589" y="2341"/>
              <a:ext cx="146" cy="3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" name="_s6153"/>
            <p:cNvSpPr>
              <a:spLocks noChangeArrowheads="1"/>
            </p:cNvSpPr>
            <p:nvPr/>
          </p:nvSpPr>
          <p:spPr bwMode="auto">
            <a:xfrm>
              <a:off x="2107" y="2611"/>
              <a:ext cx="672" cy="67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NGOs</a:t>
              </a:r>
            </a:p>
          </p:txBody>
        </p:sp>
        <p:sp>
          <p:nvSpPr>
            <p:cNvPr id="11" name="_s6154"/>
            <p:cNvSpPr>
              <a:spLocks noChangeShapeType="1"/>
            </p:cNvSpPr>
            <p:nvPr/>
          </p:nvSpPr>
          <p:spPr bwMode="auto">
            <a:xfrm>
              <a:off x="3026" y="2341"/>
              <a:ext cx="145" cy="3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2" name="_s6155"/>
            <p:cNvSpPr>
              <a:spLocks noChangeArrowheads="1"/>
            </p:cNvSpPr>
            <p:nvPr/>
          </p:nvSpPr>
          <p:spPr bwMode="auto">
            <a:xfrm>
              <a:off x="2982" y="2611"/>
              <a:ext cx="672" cy="672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Educational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Institutions</a:t>
              </a:r>
            </a:p>
          </p:txBody>
        </p:sp>
        <p:sp>
          <p:nvSpPr>
            <p:cNvPr id="13" name="_s6156"/>
            <p:cNvSpPr>
              <a:spLocks noChangeShapeType="1"/>
            </p:cNvSpPr>
            <p:nvPr/>
          </p:nvSpPr>
          <p:spPr bwMode="auto">
            <a:xfrm>
              <a:off x="3207" y="2113"/>
              <a:ext cx="327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" name="_s6157"/>
            <p:cNvSpPr>
              <a:spLocks noChangeArrowheads="1"/>
            </p:cNvSpPr>
            <p:nvPr/>
          </p:nvSpPr>
          <p:spPr bwMode="auto">
            <a:xfrm>
              <a:off x="3527" y="1927"/>
              <a:ext cx="672" cy="67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FIs-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Intermediaries</a:t>
              </a:r>
            </a:p>
          </p:txBody>
        </p:sp>
        <p:sp>
          <p:nvSpPr>
            <p:cNvPr id="15" name="_s6158"/>
            <p:cNvSpPr>
              <a:spLocks noChangeShapeType="1"/>
            </p:cNvSpPr>
            <p:nvPr/>
          </p:nvSpPr>
          <p:spPr bwMode="auto">
            <a:xfrm flipV="1">
              <a:off x="3142" y="1621"/>
              <a:ext cx="263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" name="_s6159"/>
            <p:cNvSpPr>
              <a:spLocks noChangeArrowheads="1"/>
            </p:cNvSpPr>
            <p:nvPr/>
          </p:nvSpPr>
          <p:spPr bwMode="auto">
            <a:xfrm>
              <a:off x="3332" y="1075"/>
              <a:ext cx="672" cy="6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FIs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Savings  institutions </a:t>
              </a:r>
            </a:p>
          </p:txBody>
        </p:sp>
        <p:sp>
          <p:nvSpPr>
            <p:cNvPr id="17" name="_s6160"/>
            <p:cNvSpPr>
              <a:spLocks noChangeShapeType="1"/>
            </p:cNvSpPr>
            <p:nvPr/>
          </p:nvSpPr>
          <p:spPr bwMode="auto">
            <a:xfrm flipV="1">
              <a:off x="2880" y="1368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8" name="_s6161"/>
            <p:cNvSpPr>
              <a:spLocks noChangeArrowheads="1"/>
            </p:cNvSpPr>
            <p:nvPr/>
          </p:nvSpPr>
          <p:spPr bwMode="auto">
            <a:xfrm>
              <a:off x="2544" y="696"/>
              <a:ext cx="672" cy="67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Individuals</a:t>
              </a:r>
            </a:p>
          </p:txBody>
        </p:sp>
        <p:sp>
          <p:nvSpPr>
            <p:cNvPr id="19" name="_s6162"/>
            <p:cNvSpPr>
              <a:spLocks noChangeArrowheads="1"/>
            </p:cNvSpPr>
            <p:nvPr/>
          </p:nvSpPr>
          <p:spPr bwMode="auto">
            <a:xfrm>
              <a:off x="2544" y="1704"/>
              <a:ext cx="672" cy="67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Financial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Literacy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user\Desktop\BSEC _05\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21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user\Desktop\BSEC _05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user\Desktop\BSEC _05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16"/>
          <p:cNvGrpSpPr>
            <a:grpSpLocks noGrp="1" noChangeAspect="1"/>
          </p:cNvGrpSpPr>
          <p:nvPr>
            <p:ph idx="1"/>
          </p:nvPr>
        </p:nvGrpSpPr>
        <p:grpSpPr bwMode="auto">
          <a:xfrm>
            <a:off x="457200" y="228600"/>
            <a:ext cx="8229600" cy="6248400"/>
            <a:chOff x="1536" y="996"/>
            <a:chExt cx="2688" cy="2328"/>
          </a:xfrm>
        </p:grpSpPr>
        <p:sp>
          <p:nvSpPr>
            <p:cNvPr id="5" name="_s4100"/>
            <p:cNvSpPr>
              <a:spLocks noChangeArrowheads="1"/>
            </p:cNvSpPr>
            <p:nvPr/>
          </p:nvSpPr>
          <p:spPr bwMode="auto">
            <a:xfrm flipV="1">
              <a:off x="2432" y="996"/>
              <a:ext cx="896" cy="776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469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charset="0"/>
                </a:rPr>
                <a:t>Product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charset="0"/>
                </a:rPr>
                <a:t>Education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endParaRPr>
            </a:p>
          </p:txBody>
        </p:sp>
        <p:sp>
          <p:nvSpPr>
            <p:cNvPr id="6" name="_s4101"/>
            <p:cNvSpPr>
              <a:spLocks noChangeArrowheads="1"/>
            </p:cNvSpPr>
            <p:nvPr/>
          </p:nvSpPr>
          <p:spPr bwMode="auto">
            <a:xfrm flipV="1">
              <a:off x="1984" y="1772"/>
              <a:ext cx="1792" cy="77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B0F0"/>
            </a:solidFill>
            <a:ln w="469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+mj-lt"/>
                  <a:cs typeface="Arial" charset="0"/>
                </a:rPr>
                <a:t>Sector Based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+mj-lt"/>
                  <a:cs typeface="Arial" charset="0"/>
                </a:rPr>
                <a:t> Financial Education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cs typeface="Arial" charset="0"/>
              </a:endParaRPr>
            </a:p>
          </p:txBody>
        </p:sp>
        <p:sp>
          <p:nvSpPr>
            <p:cNvPr id="7" name="_s4102"/>
            <p:cNvSpPr>
              <a:spLocks noChangeArrowheads="1"/>
            </p:cNvSpPr>
            <p:nvPr/>
          </p:nvSpPr>
          <p:spPr bwMode="auto">
            <a:xfrm flipV="1">
              <a:off x="1536" y="2548"/>
              <a:ext cx="2688" cy="776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69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2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charset="0"/>
                </a:rPr>
                <a:t>Basic Financial Literacy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user\Desktop\BSEC _05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user\Desktop\BSEC _05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user\Desktop\BSEC _05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264" y="2165401"/>
            <a:ext cx="8915400" cy="347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user\Desktop\BSEC _05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0951"/>
            <a:ext cx="9144000" cy="6948951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101" y="2071398"/>
            <a:ext cx="8730299" cy="265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Financial Literacy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Knowledge and skills about personal planning and management of income and savings.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Basic understanding to  assess  the  suitability  of  various financial products and investment opportunities available in the financial markets.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Awareness and ideas about access to financial services and availability of various types of products and their features.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Understanding consumers rights and obligations, risk and return potentials related to investments opportunities.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Changed attitude to translate knowledge into responsible financial behavior.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751"/>
            <a:ext cx="9144000" cy="6862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Training Flow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user\Desktop\BSEC _05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Why Financial Literacy?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Ensuring self-protection from  financial  frauds.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Building a financially  secured  future.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Preparing for emergencies by incorporating contingencies in financial plan. 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Making an individual more responsible with a disciplined approach to money.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Understanding alternative financial products, their risks and returns. 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Understanding basic financial concepts. 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Developing skills and confidence.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Ignorant investors’ common behavior 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715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Invest without proper knowledge and assessment about the risks of financial markets and products.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Invest in risky products for utopian abnormal benefits.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Invest without assessing own capacity and risk bearing ability.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Speculative and rumor-based decision making and investment without proper analysis.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Invest in high market price and panicky divest when price declines.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Take high cost debt without assessing repayment ability.   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No specific plan of savings and investment.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Invest all in a single or similar product. 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Attitude to follow big investors.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Herd behavior.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Invest without searching for alternatives. 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a result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 overcome 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57200" y="914400"/>
          <a:ext cx="8077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user\Desktop\BSEC _05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C:\Users\user\Desktop\BSEC _05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ser\Desktop\BSEC _05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700" y="0"/>
            <a:ext cx="92837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365</Words>
  <Application>Microsoft Office PowerPoint</Application>
  <PresentationFormat>On-screen Show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Financial Literacy</vt:lpstr>
      <vt:lpstr>Why Financial Literacy?</vt:lpstr>
      <vt:lpstr>Ignorant investors’ common behavior </vt:lpstr>
      <vt:lpstr>As a result</vt:lpstr>
      <vt:lpstr>To overcome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Training Flow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Farhana Faruqui</cp:lastModifiedBy>
  <cp:revision>87</cp:revision>
  <dcterms:created xsi:type="dcterms:W3CDTF">2016-07-18T06:42:57Z</dcterms:created>
  <dcterms:modified xsi:type="dcterms:W3CDTF">2017-07-24T10:03:33Z</dcterms:modified>
</cp:coreProperties>
</file>